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16" r:id="rId4"/>
    <p:sldId id="517" r:id="rId5"/>
    <p:sldId id="518" r:id="rId6"/>
    <p:sldId id="519" r:id="rId7"/>
    <p:sldId id="525" r:id="rId8"/>
    <p:sldId id="539" r:id="rId9"/>
    <p:sldId id="526" r:id="rId10"/>
    <p:sldId id="515" r:id="rId11"/>
    <p:sldId id="527" r:id="rId12"/>
    <p:sldId id="508" r:id="rId13"/>
    <p:sldId id="528" r:id="rId14"/>
    <p:sldId id="529" r:id="rId15"/>
    <p:sldId id="520" r:id="rId16"/>
    <p:sldId id="521" r:id="rId17"/>
    <p:sldId id="509" r:id="rId18"/>
    <p:sldId id="524" r:id="rId19"/>
    <p:sldId id="510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4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585 303 24575,'0'37'0,"-28"691"0,-103 258 0,39-324 0,68-444 0,21-163 0,7 106 0,-4-158 0,0-1 0,1 1 0,-1-1 0,1 0 0,-1 1 0,1-1 0,0 0 0,0 0 0,0 0 0,0 1 0,0-1 0,1 0 0,-1 0 0,1-1 0,-1 1 0,1 0 0,0 0 0,0-1 0,-1 1 0,1-1 0,0 1 0,0-1 0,1 0 0,-1 0 0,0 0 0,0 0 0,0 0 0,3 0 0,6 1 0,0 0 0,-1-1 0,1-1 0,0 0 0,12-1 0,-13 0 0,342-28 19,-96 6-243,2081-75-6355,1967 238 3554,-4081-122 2435,640 58 1506,-839-74-504,114 7 2144,-116-12-1218,-21 3-1313,-1 0 0,0 0 0,0 0 0,0 0-1,0 0 1,0 0 0,1 0 0,-1-1 0,0 1 0,0 0 0,0 0 0,0 0-1,0 0 1,0 0 0,0 0 0,1-1 0,-1 1 0,0 0 0,0 0 0,0 0-1,0 0 1,0-1 0,0 1 0,0 0 0,0 0 0,0 0 0,0 0 0,0-1-1,0 1 1,0 0 0,0 0 0,0 0 0,0 0 0,0 0 0,0-1-1,0 1 1,0 0 0,0 0 0,0 0 0,-1 0 0,1-1 0,0 1 0,0 0-1,0 0 1,0 0 0,0 0 0,0 0 0,0 0 0,-1-1 0,-29-16 2021,-61-24-577,34 16-1330,1-1 1,-58-39-1,102 57-139,2 0 0,-1-1 0,1 0 0,1-1 0,-1 0 0,2-1 0,-1 0 0,-12-22 0,11 14 0,2-1 0,0 1 0,1-1 0,0-1 0,-3-22 0,2-20 0,2 1 0,4-118 0,9-2 0,59-334 0,108-165 0,14 119 0,-69 209 0,-118 351 0,3-8 0,-1 1 0,-1-1 0,0 0 0,0 0 0,0-10 0,-2 19 0,1-1 0,-1 1 0,0-1 0,-1 1 0,1 0 0,0-1 0,0 1 0,-1 0 0,1-1 0,0 1 0,-1 0 0,0-1 0,1 1 0,-1 0 0,0 0 0,1-1 0,-1 1 0,0 0 0,0 0 0,0 0 0,0 0 0,0 0 0,0 0 0,0 0 0,-1 1 0,1-1 0,0 0 0,0 1 0,-1-1 0,1 1 0,0-1 0,-1 1 0,1-1 0,0 1 0,-1 0 0,1 0 0,-1 0 0,1 0 0,0 0 0,-1 0 0,1 0 0,-1 0 0,1 1 0,-3 0 0,-26 4 0,-48 15 0,-1 2 0,-6-7 12,0-4-1,-130 1 0,-178-23-898,281 6 79,-673-30 108,-1161-44-5875,1111 58 6856,306 12-106,-2835-65-2880,3273 71 2856,-129-3 751,93 3 2480,155 4-4823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24575,'-2'-1'0,"1"1"0,0 0 0,0 0 0,0 0 0,0 0 0,0 0 0,0 0 0,0 0 0,0 0 0,0 0 0,0 1 0,0-1 0,0 0 0,0 1 0,0-1 0,0 1 0,0-1 0,0 1 0,0-1 0,1 1 0,-1 0 0,-1 0 0,2 1 0,0 0 0,0 0 0,0 0 0,0 0 0,0 0 0,0 0 0,1 0 0,-1 0 0,1 0 0,-1 0 0,2 2 0,17 58 0,-3 0 0,-3 2 0,-2-1 0,-3 1 0,-1 74 0,-11-101-1365,-1-8-5461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2757 974 24575,'-197'204'0,"101"-110"0,-113 128-1214,-314 432-1,-80 323 1410,363-514-195,21 11 0,-241 758 0,402-1032-9,8 3 0,-32 291-1,70-365 68,6 1 0,5 1-1,6-1 1,6 0 0,28 133 0,88 226-22,36-10 363,-137-406-195,3-2 0,4-1 0,3-1 0,82 119 0,-55-108-42,4-4 0,96 88-1,175 109-186,-325-263 25,258 179 0,-206-149 0,1-3 0,96 39 0,-53-36 5,228 49-1,123-12-25,-110-21-740,12 17 491,198 33 144,-426-91-25,0-6 0,226-14 0,267-60-484,-417 38 570,171-16 31,399-53-1484,-8-50 1198,-631 109 301,-2-6 1,-1-6-1,-3-6 0,-3-6 0,127-79 1,383-298 18,-34-47 0,-103 11 0,-405 363 0,-5-5 0,130-207 0,-139 172-161,92-227 0,33-177-478,-170 444 516,40-112-38,316-905 105,-238 530 187,-139 485-99,-5-1 1,-5 0 0,-6-158-1,-54-181-32,-36 4 0,3 11 0,61 305 232,-83-423 2500,89 497-2445,-4 0 1,-1 0 0,-4 2 0,-2 1-1,-2 1 1,-2 2 0,-3 1 0,-75-88-1,57 83-316,-3 2-1,-2 3 1,-2 3-1,-3 2 0,-1 2 1,-120-61-1,58 46-41,-256-85 0,-153 18-243,-556 14-142,-365 107 456,361 132 0,13 90 0,820-158-4,-194 40-4,268-63 80,-567 123 770,705-144-839,1 2-1,0 3 1,-55 29 0,30-6-3,-78 58-1,71-45-1364,58-38-5461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24575,'0'-3'0,"0"0"0,1 0 0,0 0 0,0 0 0,-1 0 0,2 0 0,-1 0 0,0 0 0,0 1 0,1-1 0,0 0 0,-1 1 0,1 0 0,0-1 0,0 1 0,1 0 0,-1 0 0,0 0 0,1 0 0,-1 0 0,1 1 0,-1-1 0,1 1 0,0-1 0,0 1 0,0 0 0,5-1 0,10-3 0,0 1 0,0 0 0,27-1 0,-33 4 0,474-44 0,-472 44-120,-6-1-18,-1 1-1,1 0 1,-1 1 0,1 0-1,0 0 1,-1 1 0,1 0-1,14 3 1,-14 1-6688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24575,'122'-21'0,"-39"12"0,283-17 0,-349 26-116,-9 1-23,0-1 0,0 0 0,0-1 1,0 0-1,0 0 0,-1 0 0,1-1 1,8-3-1,-8-1-6687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15 328 24575,'-2'-1'0,"1"0"0,0 0 0,0 0 0,0 0 0,0 0 0,1 0 0,-1 0 0,0 0 0,0 0 0,0 0 0,1-1 0,-1 1 0,1 0 0,-1 0 0,1-1 0,0 1 0,-1 0 0,1-1 0,0 1 0,0 0 0,0-1 0,0 1 0,0-1 0,0 1 0,0 0 0,0-1 0,1 1 0,-1 0 0,0-1 0,1 1 0,-1 0 0,1 0 0,0-1 0,-1 1 0,1 0 0,0 0 0,0 0 0,-1 0 0,1 0 0,2-2 0,1 0 0,0 0 0,0 0 0,0 0 0,0 1 0,1 0 0,-1 0 0,1 0 0,-1 0 0,1 1 0,6-2 0,317-32 0,-194 26 0,-52 3 0,-40 5 0,-1-2 0,0-2 0,76-20 0,-113 24 0,1 0 0,-1-1 0,0 0 0,0 0 0,0 0 0,0 0 0,-1-1 0,1 0 0,0 1 0,-1-1 0,0-1 0,5-5 0,-7 7 0,0 1 0,0-1 0,0 0 0,-1 0 0,1 1 0,-1-1 0,1 0 0,-1 0 0,0 0 0,1 0 0,-1 0 0,0 0 0,-1 0 0,1 1 0,0-1 0,0 0 0,-1 0 0,1 0 0,-1 0 0,1 1 0,-1-1 0,0 0 0,0 0 0,0 1 0,0-1 0,0 1 0,0-1 0,0 1 0,-1-1 0,1 1 0,-3-3 0,-5-3 0,0-1 0,0 1 0,0 1 0,-1 0 0,0 0 0,0 1 0,0 0 0,-1 0 0,-18-4 0,22 7 0,0 0 0,-1 0 0,1 1 0,-1 0 0,1 1 0,-1 0 0,1 0 0,-1 0 0,0 1 0,1 0 0,0 0 0,-1 1 0,1 0 0,0 1 0,-11 4 0,14-4 0,0 1 0,1-1 0,-1 1 0,1 0 0,-1 0 0,1 0 0,1 1 0,-1-1 0,1 1 0,-1-1 0,1 1 0,1 0 0,-1 0 0,1-1 0,-1 1 0,1 1 0,1-1 0,-1 0 0,1 0 0,0 0 0,0 6 0,0-5 0,0-1 0,0 1 0,1 0 0,-1 0 0,1 0 0,1-1 0,-1 1 0,1 0 0,0-1 0,0 0 0,1 1 0,-1-1 0,1 0 0,0 0 0,1 0 0,-1-1 0,1 1 0,5 5 0,-2-7 0,0 1 0,1-1 0,-1 0 0,1 0 0,-1-1 0,1 0 0,0-1 0,0 1 0,0-1 0,0-1 0,0 0 0,0 0 0,10-2 0,-10 2 0,0-1 0,0 0 0,0-1 0,0 0 0,-1 0 0,1-1 0,0 0 0,-1 0 0,0-1 0,0 0 0,0 0 0,11-9 0,-17 12 0,-1 0 0,0 1 0,1-1 0,-1 1 0,1-1 0,-1 0 0,1 1 0,0-1 0,-1 1 0,1-1 0,-1 1 0,1 0 0,0-1 0,-1 1 0,1-1 0,0 1 0,0 0 0,-1 0 0,1 0 0,0-1 0,0 1 0,-1 0 0,1 0 0,0 0 0,0 0 0,0 0 0,-1 0 0,1 0 0,0 0 0,0 1 0,-1-1 0,1 0 0,0 0 0,0 1 0,-1-1 0,1 0 0,0 1 0,-1-1 0,1 1 0,0-1 0,-1 1 0,1-1 0,-1 1 0,1-1 0,0 2 0,2 3 0,0 1 0,-1-1 0,0 1 0,0-1 0,2 9 0,2 5 0,5 3-1365,1-4-5461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24575,'2'-25'0,"1"1"0,1 0 0,8-29 0,-11 50 0,-1 1 0,1 0 0,-1 0 0,1 0 0,0 0 0,0 1 0,-1-1 0,1 0 0,1 0 0,-1 1 0,0-1 0,0 0 0,2-1 0,5 4 0,-2 13 0,6 44 0,-2 0 0,-3 0 0,-1 73 0,-6-126 0,0 1 0,0 1 0,0-1 0,1 1 0,2 11 0,-3-17 0,1 0 0,-1 0 0,0 0 0,0-1 0,1 1 0,-1 0 0,1 0 0,-1-1 0,0 1 0,1 0 0,-1-1 0,1 1 0,0 0 0,-1-1 0,1 1 0,-1-1 0,1 1 0,0-1 0,0 1 0,-1-1 0,1 0 0,0 1 0,0-1 0,-1 0 0,1 1 0,0-1 0,0 0 0,0 0 0,0 0 0,-1 0 0,1 0 0,0 0 0,0 0 0,0 0 0,0 0 0,-1 0 0,1 0 0,0-1 0,0 1 0,0 0 0,-1 0 0,1-1 0,0 1 0,0-1 0,-1 1 0,2-2 0,37-20 0,-24 13 0,1-1 0,1 2 0,-1 0 0,2 1 0,22-6 0,-35 12 0,0 0 0,0 0 0,0 1 0,0 0 0,0 0 0,0 0 0,0 0 0,0 1 0,0 0 0,0 0 0,0 1 0,0-1 0,0 1 0,0 0 0,-1 0 0,1 1 0,-1-1 0,0 1 0,1 0 0,-1 0 0,-1 0 0,1 1 0,0-1 0,3 6 0,-4-6 0,-1 0 0,0 0 0,1 0 0,-1 0 0,0 0 0,-1 0 0,1 1 0,0-1 0,-1 0 0,0 1 0,0 0 0,0-1 0,0 1 0,-1 0 0,1-1 0,-1 1 0,0 0 0,0-1 0,-1 1 0,1 0 0,-1 0 0,1-1 0,-1 1 0,0-1 0,-2 6 0,0-5 0,1 0 0,-1 0 0,0 0 0,0 0 0,0 0 0,0-1 0,-1 0 0,1 1 0,-1-1 0,0 0 0,0-1 0,0 1 0,0-1 0,-1 0 0,1 0 0,-1 0 0,1 0 0,-1-1 0,-5 1 0,-2 0-85,0-1 0,-1 0-1,0-1 1,1 0 0,-1-1-1,1-1 1,0 0 0,-1-1-1,1 0 1,0 0 0,0-2-1,1 1 1,-1-1 0,1-1-1,-20-14 1,9 2-6741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24575,'0'4'0,"-5"7"0,-1 6 0,0 4 0,1 4 0,2 2 0,6 5 0,2 3 0,0-1 0,4 4 0,1 0 0,-2-2 0,-2-3 0,-2-2 0,-2-1 0,-1-7-8191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24575,'56'1'0,"80"-4"0,-122 2 0,0-1 0,0 0 0,0-2 0,0 1 0,-1-2 0,1 0 0,15-8 0,-28 13 0,1-1 0,-1 0 0,1 0 0,-1 1 0,1-1 0,-1 0 0,0 0 0,0-1 0,1 1 0,-1 0 0,0 0 0,0-1 0,0 1 0,0 0 0,0-1 0,-1 1 0,1-1 0,0 1 0,0-3 0,-1 2 0,0 1 0,0-1 0,0 1 0,0 0 0,-1-1 0,1 1 0,0 0 0,-1 0 0,1-1 0,-1 1 0,0 0 0,1 0 0,-1 0 0,0-1 0,0 1 0,1 0 0,-1 0 0,-2-1 0,-4-4 0,1 1 0,-1 0 0,0 1 0,-1 0 0,1 0 0,-10-3 0,-4-2 0,-1 1 0,-39-8 0,54 15 0,0 0 0,-1 0 0,1 0 0,0 1 0,-1 0 0,1 1 0,0 0 0,0 0 0,-1 0 0,1 1 0,0 0 0,-11 5 0,15-6 0,0 1 0,0 0 0,1-1 0,-1 1 0,1 1 0,-1-1 0,1 0 0,0 0 0,0 1 0,0 0 0,0-1 0,0 1 0,1 0 0,-1 0 0,-1 5 0,1-2 0,1 0 0,0-1 0,0 1 0,0 0 0,0 0 0,1 0 0,0 0 0,1 7 0,1-1 0,0-1 0,1 1 0,0-1 0,1 0 0,0 1 0,0-1 0,1-1 0,7 12 0,-4-11-124,0-1 0,1 1 0,0-2 0,0 1 0,1-1 0,1 0-1,-1-1 1,1 0 0,1-1 0,22 11 0,-9-9-6702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1354 24575,'3'-4'0,"0"0"0,-1 0 0,1 0 0,-1 0 0,0 0 0,0-1 0,0 1 0,0-1 0,-1 0 0,0 0 0,0 1 0,0-8 0,2-64 0,-3 56 0,-1 0 0,1 20 0,0 0 0,0 0 0,0 0 0,0 0 0,0 0 0,0 1 0,0-1 0,0 0 0,0 0 0,0 0 0,0 0 0,0 0 0,0 0 0,0 0 0,0 0 0,0 0 0,0 0 0,0 0 0,0 0 0,0 0 0,0 0 0,0 1 0,0-1 0,-1 0 0,1 0 0,0 0 0,0 0 0,0 0 0,0 0 0,0 0 0,0 0 0,0 0 0,0 0 0,0 0 0,0 0 0,0 0 0,0 0 0,0 0 0,-1 0 0,1 0 0,0 0 0,0 0 0,-6 36 0,3-16 0,-51 224 0,-10 57 0,-37 609-585,55 8 380,30-546 259,-2-96-54,-13-1 0,-12-2 0,-90 314 0,75-388-2,-58 235-1,115-428-14,-3 7 98,2-1 1,0 2 0,0-1 0,1 0 0,1 16 0,0-27-66,1 0 0,-1 0-1,0-1 1,1 1 0,-1 0 0,1 0 0,0-1 0,-1 1 0,1 0 0,0-1 0,0 1-1,0 0 1,0-1 0,0 1 0,1-1 0,-1 0 0,0 1 0,3 0 0,-2-1-18,0 0 0,0 0 0,1 0 0,-1-1 1,0 1-1,1-1 0,-1 0 0,1 0 0,-1 1 1,0-2-1,1 1 0,-1 0 0,1 0 0,-1-1 1,0 1-1,1-1 0,-1 0 0,3-1 0,21-8 2,-1-1 0,26-16 0,10-5 0,54-18-105,2 5 0,238-57 0,258-10-1003,-562 104 1050,1329-170-4732,11 60 1018,660 14 2557,6 49-321,-1638 45 1468,196-4 31,2382-52-797,-3 32 71,-2815 34 652,899-7 361,-5-32 238,-1047 38-467,394-38 4064,-360 29-3138,-1-2 1,0-3-1,-1-3 1,106-46-1,-47 6 1566,127-85 0,-239 139-2513,1 0 0,-1 0 0,0 0 0,0-1 0,0 0 0,-1 0 0,6-7 0,-8 9 0,-1 0 0,0 1 0,1-1 0,-1 0 0,0 0 0,0 0 0,-1 0 0,1 0 0,-1 0 0,1 0 0,-1 0 0,0 0 0,0 0 0,0 0 0,-1 0 0,1 0 0,-1 0 0,-1-4 0,0-3 0,-1 0 0,2-1 0,-1 1 0,1 0 0,1-1 0,0 0 0,0 1 0,1 0 0,0-1 0,1 1 0,1-1 0,-1 1 0,6-12 0,47-140 0,20-64 0,402-1318-977,-304 942 977,-140 449 0,-7-1 0,6-158 0,-28-195 349,6-95 147,-6 558-411,-1 25-77,-1 0 0,-1 0 0,-1 0-1,0 0 1,-4-26 0,3 42-8,0 0 0,0 1 0,0-1 0,0 0 0,0 0 0,0 1 0,-1-1 0,1 1 0,-1-1 0,0 1 0,0 0 0,1 0 0,-2 0 0,1 0 0,0 0 0,0 0 0,-1 0 0,-2-1 0,0 1 0,0 0 0,1 0 0,-1 0 0,0 1 0,0 0 0,-1 0 0,1 0 0,0 1 0,-8 0 0,-6 1 0,-1 2 0,1 0 0,1 1 0,-27 9 0,-23 5 0,-1-3 0,0-2 0,-1-4 0,0-3 0,-109-5 0,-632-33-2049,77 1-1627,-1211 2 741,-5 64-485,-1305 190 348,307 86 2953,1393-143 160,-126 19 525,-397 41 3011,1611-197-2011,157-22 3709,13 4-1313,-145 36-3678,383-40-284,0 3 0,1 2 0,-82 32 0,136-45-65,-1 1 0,1-1 0,0 1 0,0 0 0,1 0 0,-1 0 0,0 1 0,1 0 0,-1-1 0,1 1 0,0 0 0,0 1 0,0-1 0,0 0 0,1 1 0,0 0 0,-1-1 0,1 1 0,0 0 0,-2 7 0,4 5-6761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77 24575,'-1'-3'0,"1"0"0,-1 1 0,0-1 0,0 1 0,0-1 0,0 1 0,0 0 0,-1 0 0,1-1 0,-1 1 0,1 0 0,-1 0 0,0 0 0,0 0 0,0 1 0,0-1 0,0 0 0,-3-1 0,-3-2 0,0 0 0,0 1 0,0 0 0,-9-4 0,13 7 0,-1-1 0,1 1 0,0 0 0,-1 0 0,1 1 0,0-1 0,-1 1 0,1 0 0,-1 0 0,1 0 0,-1 1 0,1-1 0,0 1 0,-5 2 0,6-2 0,1 0 0,-1 1 0,1-1 0,-1 1 0,1 0 0,0 0 0,0 0 0,0 0 0,0 0 0,0 0 0,0 0 0,1 0 0,-1 1 0,1-1 0,-1 1 0,1 0 0,0-1 0,0 1 0,0 0 0,1-1 0,-1 1 0,0 0 0,1 4 0,-2 22 0,2-1 0,2 1 0,0 0 0,2-1 0,9 35 0,-7-34 0,25 114 47,12 73-1459,-36-157-5414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12 610 24575,'-1'0'0,"1"0"0,0 0 0,-1 1 0,1-1 0,0 0 0,-1 0 0,1 0 0,0 0 0,-1 0 0,1 0 0,0 0 0,-1 0 0,1 0 0,0 0 0,-1-1 0,1 1 0,0 0 0,0 0 0,-1 0 0,1 0 0,0 0 0,-1 0 0,1-1 0,0 1 0,0 0 0,-1 0 0,1-1 0,0 1 0,0 0 0,-1 0 0,1-1 0,0 1 0,0 0 0,0 0 0,-1-1 0,1 1 0,0 0 0,0-1 0,0 1 0,0-1 0,9-12 0,21-9 0,8 2 0,1 1 0,50-15 0,34-16 0,-82 29 0,41-27 0,-67 38 0,-1 0 0,0 0 0,-1-2 0,-1 0 0,0 0 0,12-15 0,-22 22 0,1 0 0,-1 0 0,0 0 0,0 0 0,-1-1 0,1 1 0,-1 0 0,-1-1 0,1 1 0,-1 0 0,1-1 0,-2 1 0,1-1 0,0 1 0,-1-1 0,0 1 0,-1 0 0,1 0 0,-1-1 0,0 1 0,0 0 0,-4-6 0,-3-8 0,-2 1 0,0 0 0,-1 1 0,-19-22 0,25 32 0,-1 0 0,1 1 0,-15-11 0,20 16 0,0 0 0,1 1 0,-1-1 0,0 0 0,0 1 0,0-1 0,0 1 0,0-1 0,1 1 0,-1-1 0,0 1 0,0-1 0,0 1 0,0 0 0,0 0 0,0 0 0,-1-1 0,1 1 0,0 0 0,0 0 0,0 0 0,0 1 0,0-1 0,0 0 0,0 0 0,0 0 0,0 1 0,0-1 0,0 1 0,0-1 0,0 1 0,1-1 0,-1 1 0,0-1 0,0 1 0,0 0 0,0-1 0,1 1 0,-1 0 0,0 0 0,1 0 0,-1-1 0,1 1 0,-1 0 0,1 0 0,-1 2 0,-3 7 0,2 1 0,0-1 0,0 1 0,1-1 0,0 1 0,1-1 0,1 20 0,15 78 0,117 402-682,-117-455-1,0 1-6143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99 24575,'-1'-4'0,"1"1"0,-1 0 0,0 0 0,0 0 0,0 0 0,0 0 0,-1 1 0,1-1 0,-1 0 0,0 1 0,0-1 0,0 1 0,0-1 0,0 1 0,0 0 0,0 0 0,-1 0 0,1 0 0,-4-2 0,-3-2 0,-1 0 0,0 1 0,-20-8 0,16 9 0,1 1 0,-1 0 0,0 1 0,1 1 0,-1 0 0,0 1 0,0 0 0,0 1 0,0 1 0,0 0 0,1 1 0,-1 0 0,1 1 0,0 1 0,0 0 0,0 0 0,1 2 0,-13 7 0,5-1 0,0 0 0,2 0 0,-1 2 0,2 0 0,0 2 0,1-1 0,1 2 0,0 0 0,1 1 0,-12 23 0,19-30 0,1 1 0,1-1 0,0 2 0,0-1 0,2 1 0,-1-1 0,2 1 0,0 0 0,0 0 0,2 0 0,0 0 0,2 22 0,-1-26 0,2 0 0,-1 0 0,1 0 0,0 0 0,1 0 0,0-1 0,1 0 0,0 0 0,0 0 0,1 0 0,0-1 0,1 0 0,0 0 0,0-1 0,0 1 0,1-2 0,14 11 0,-9-10 15,0 1 0,1-2 0,-1 0 0,1 0-1,1-1 1,-1-1 0,23 4 0,-7-4-510,0-1 1,51-1-1,-6-6-6331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21 24575,'-3'-2'0,"1"0"0,-1 0 0,1 0 0,-1 0 0,0 1 0,1-1 0,-1 1 0,0-1 0,0 1 0,0 0 0,0 0 0,-1 1 0,1-1 0,0 1 0,0-1 0,0 1 0,0 0 0,-1 0 0,1 1 0,-3-1 0,4 1 0,0-1 0,0 1 0,0 0 0,0-1 0,0 1 0,1 0 0,-1 0 0,0 0 0,1 0 0,-1 0 0,1 0 0,-1 1 0,1-1 0,0 0 0,-1 1 0,1-1 0,0 1 0,0-1 0,0 1 0,0 0 0,0 0 0,0-1 0,1 1 0,-1 0 0,0 0 0,1 0 0,0 0 0,-1 0 0,1-1 0,0 1 0,0 0 0,0 0 0,1 3 0,1 18 0,2 0 0,1 0 0,1-1 0,1 0 0,13 29 0,59 106 0,-55-112 0,-9-17-120,78 136-1125,-75-138-5581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29 464 24575,'-2'132'0,"-1"-35"0,5 0 0,22 161 0,-68-588 0,40 261 0,2 0 0,4-1 0,12-86 0,-10 135 0,1 0 0,0 0 0,1 0 0,2 1 0,0 0 0,1 0 0,1 1 0,1 1 0,0-1 0,24-28 0,-26 37 0,1 1 0,0 0 0,0 0 0,0 1 0,1 0 0,1 0 0,-1 2 0,1-1 0,0 1 0,1 1 0,-1 0 0,1 1 0,0 1 0,0 0 0,1 0 0,-1 1 0,0 1 0,18 0 0,-13 2 0,0 1 0,0 0 0,0 1 0,-1 1 0,1 1 0,-1 1 0,17 7 0,-25-9 0,0 0 0,-1 0 0,1 1 0,-1 0 0,0 1 0,-1 0 0,1 0 0,-1 0 0,-1 1 0,1 0 0,-1 1 0,0-1 0,-1 1 0,9 15 0,-13-19 0,1 1 0,-1 0 0,1 0 0,-1 0 0,-1 0 0,1-1 0,-1 1 0,0 0 0,0 0 0,0 0 0,-1 0 0,1 0 0,-1 0 0,0 0 0,-1 0 0,1-1 0,-1 1 0,0 0 0,0-1 0,-1 0 0,1 1 0,-1-1 0,0 0 0,0 0 0,0-1 0,-1 1 0,-3 3 0,-9 7 0,0-1 0,-1 0 0,-1-1 0,1-1 0,-21 8 0,-41 17 0,-2-3 0,-106 27 0,187-60 0,-39 16 0,39-16 0,0 0 0,0 1 0,-1-1 0,1 0 0,0 0 0,-1 0 0,1 1 0,0-1 0,0 0 0,-1 1 0,1-1 0,0 0 0,0 0 0,0 1 0,-1-1 0,1 0 0,0 1 0,0-1 0,0 1 0,0-1 0,0 0 0,0 1 0,0-1 0,0 0 0,0 1 0,0-1 0,0 0 0,0 1 0,0-1 0,0 1 0,0-1 0,1 1 0,0 0 0,0 0 0,0 0 0,0 0 0,0 0 0,0 0 0,0 0 0,1-1 0,-1 1 0,0-1 0,0 1 0,1-1 0,1 1 0,273 79 0,-258-73 0,34 10 0,61 31 0,-99-41 0,-1 0 0,0 0 0,-1 2 0,0-1 0,0 2 0,-1 0 0,0 0 0,-1 1 0,15 19 0,-23-28 0,0 1 0,0 0 0,-1 0 0,1 0 0,-1 0 0,0 0 0,0 0 0,0 0 0,0 0 0,0 0 0,-1 0 0,1 1 0,-1-1 0,0 0 0,0 0 0,0 1 0,-1-1 0,1 0 0,-1 0 0,1 1 0,-1-1 0,0 0 0,0 0 0,-1 0 0,1 0 0,-1 0 0,1-1 0,-1 1 0,0 0 0,0-1 0,0 1 0,0-1 0,-1 1 0,1-1 0,-6 3 0,-4 4 0,0-1 0,-1 0 0,0-1 0,0-1 0,0 0 0,-25 7 0,3-3 24,-1-1 0,0-2 0,-1-2 0,-46 1 0,57-5-236,-1-2 0,1-1 0,-1-1-1,1-1 1,0-1 0,-43-15 0,31 3-6614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54 24575,'-6'0'0,"1"0"0,0 0 0,-1 0 0,1 1 0,0 0 0,0 0 0,-1 1 0,1-1 0,0 1 0,1 0 0,-1 1 0,0-1 0,0 1 0,-6 5 0,8-6 0,1 1 0,0 0 0,-1 0 0,1 0 0,0 0 0,0 1 0,1-1 0,-1 0 0,1 1 0,-1-1 0,1 1 0,0 0 0,1-1 0,-1 1 0,1 0 0,-1 0 0,1-1 0,0 1 0,0 0 0,1 0 0,0 5 0,3 7 0,0 0 0,1 0 0,0 0 0,2-1 0,-1 1 0,2-1 0,0-1 0,1 0 0,0 0 0,22 23 0,-29-34 0,0 0 0,0-1 0,1 0 0,-1 1 0,1-1 0,0 0 0,-1 0 0,1 0 0,0-1 0,0 1 0,0-1 0,0 1 0,0-1 0,1 0 0,-1 0 0,0-1 0,0 1 0,1-1 0,-1 1 0,1-1 0,-1 0 0,0 0 0,1-1 0,-1 1 0,0-1 0,1 1 0,-1-1 0,0 0 0,0 0 0,0-1 0,0 1 0,0-1 0,0 1 0,0-1 0,0 0 0,4-4 0,-2 1 0,1-1 0,-1 0 0,0 0 0,-1 0 0,0-1 0,1 0 0,-2 0 0,1 0 0,-1 0 0,0 0 0,-1-1 0,0 1 0,0-1 0,1-15 0,-2 12 0,-1 1 0,-1-1 0,0 1 0,-1-1 0,0 1 0,0 0 0,-1-1 0,0 1 0,-1 0 0,0 1 0,-1-1 0,0 1 0,-11-17 0,11 19 0,-1 0 0,0 1 0,0-1 0,0 1 0,0 0 0,-1 1 0,0-1 0,0 2 0,-1-1 0,0 1 0,1 0 0,-1 0 0,-1 1 0,1 0 0,0 0 0,-1 1 0,-9-1 0,-5 3-1365,5 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24575,'0'25'0,"1"-1"0,2 1 0,0 0 0,1-1 0,13 39 0,-13-49 0,2-1 0,0 0 0,0-1 0,1 1 0,1-1 0,0 0 0,0-1 0,1 0 0,1-1 0,0 1 0,15 11 0,-17-17 0,-1 0 0,1 0 0,0 0 0,0-1 0,1 0 0,-1-1 0,1 0 0,0 0 0,0-1 0,0 0 0,0 0 0,16 0 0,-20-2 0,1 0 0,0-1 0,-1 1 0,1-1 0,-1 0 0,1-1 0,-1 1 0,0-1 0,1 0 0,-1 0 0,0-1 0,0 0 0,0 0 0,-1 0 0,1 0 0,-1-1 0,0 1 0,1-1 0,-2 0 0,1-1 0,5-7 0,-2 0 0,-1 0 0,-1 0 0,0-1 0,0 0 0,-2 0 0,1 0 0,-2 0 0,0 0 0,0-1 0,-1 1 0,-1-1 0,0 1 0,-4-24 0,-1 7 0,-1 1 0,-1 0 0,-1 0 0,-2 1 0,-15-32 0,10 30-1365,1 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2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271 571 24575,'0'1'0,"0"-1"0,0 1 0,0-1 0,0 1 0,0 0 0,0-1 0,-1 1 0,1-1 0,0 1 0,0-1 0,-1 1 0,1-1 0,0 1 0,0-1 0,-1 0 0,1 1 0,-1-1 0,1 1 0,0-1 0,-1 0 0,1 1 0,-1-1 0,1 0 0,-1 0 0,1 1 0,-1-1 0,1 0 0,-1 0 0,1 0 0,-1 1 0,0-1 0,1 0 0,-1 0 0,1 0 0,-1 0 0,1 0 0,-1 0 0,1 0 0,-1 0 0,0-1 0,1 1 0,-1 0 0,1 0 0,-1 0 0,1-1 0,-1 1 0,1 0 0,-1 0 0,1-1 0,-1 0 0,-30-14 0,29 14 0,-21-14 0,13 8 0,-1 0 0,0 1 0,0 0 0,0 1 0,-23-7 0,31 11 0,1 1 0,-1-1 0,0 1 0,0 0 0,0 0 0,0 0 0,0 0 0,1 1 0,-1-1 0,0 1 0,0 0 0,0-1 0,1 1 0,-1 1 0,0-1 0,1 0 0,-1 1 0,1-1 0,-1 1 0,1 0 0,0-1 0,0 1 0,0 0 0,0 1 0,0-1 0,0 0 0,1 0 0,-1 1 0,1-1 0,-3 6 0,-1 1 0,1 1 0,0 1 0,0-1 0,1 1 0,1-1 0,-1 1 0,2 0 0,-1 0 0,2 0 0,-1 0 0,1 0 0,1 0 0,0 0 0,1-1 0,0 1 0,5 17 0,-5-22 0,1-1 0,-1 1 0,1 0 0,0-1 0,0 1 0,1-1 0,-1 0 0,1 0 0,0-1 0,1 1 0,-1-1 0,1 1 0,0-2 0,0 1 0,0 0 0,0-1 0,1 0 0,-1 0 0,1-1 0,0 1 0,0-1 0,0-1 0,0 1 0,0-1 0,0 0 0,0 0 0,1-1 0,-1 0 0,0 0 0,7-1 0,-1 0 0,0-1 0,-1 0 0,0-1 0,1 0 0,-1-1 0,-1 0 0,1-1 0,0 0 0,-1-1 0,0 0 0,-1 0 0,1-1 0,-1-1 0,0 1 0,-1-1 0,0-1 0,0 1 0,-1-2 0,9-12 0,-8 9 0,-1-1 0,0 0 0,-1 0 0,-1 0 0,0-1 0,-1 1 0,0-1 0,-1 0 0,-1-1 0,0 1 0,-1 0 0,-1 0 0,0-1 0,-4-19 0,-2 5 0,-1 0 0,-1 0 0,-2 1 0,-1 1 0,-1 0 0,-20-33 0,4 15 0,-2 1 0,-58-67 0,58 83 0,15 21 0,15 8 0,0 0 0,-1 0 0,1 0 0,0 0 0,0 0 0,-1 0 0,1 1 0,0-1 0,0 0 0,-1 0 0,1 0 0,0 0 0,0 1 0,0-1 0,-1 0 0,1 0 0,0 0 0,0 1 0,0-1 0,0 0 0,0 0 0,0 1 0,-1-1 0,1 0 0,0 0 0,0 1 0,0-1 0,0 0 0,0 1 0,0-1 0,0 0 0,0 0 0,0 1 0,0-1 0,0 0 0,0 0 0,0 1 0,1-1 0,-1 0 0,0 1 0,0-1 0,0 0 0,0 0 0,0 0 0,0 1 0,1-1 0,5 20 0,1 0 0,1 0 0,1-1 0,14 24 0,-1-1 0,208 374-1365,-169-312-5461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24575,'4'0'0,"7"0"0,2 5 0,2 10 0,4 8 0,-1 9 0,0 8 0,3 7 0,-4 5 0,2 7 0,1 3 0,-3 0 0,1-1 0,-3-1 0,-4-12-8191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130 554 24575,'-36'-83'0,"6"15"0,22 49 0,-8-24 0,-13-52 0,26 83 0,1 1 0,0 0 0,0-1 0,1 1 0,1-1 0,0 0 0,1 1 0,0-1 0,0 1 0,5-14 0,-5 20 0,1 1 0,0-1 0,1 0 0,-1 1 0,1-1 0,0 1 0,0 0 0,0 0 0,0 0 0,1 1 0,0-1 0,7-5 0,-3 4 0,0 0 0,0 1 0,1 0 0,-1 0 0,1 1 0,14-3 0,7 0 0,0 2 0,1 1 0,38 2 0,-68 1 0,48 1 0,1 3 0,-1 1 0,0 3 0,0 2 0,-1 2 0,0 3 0,-1 1 0,-1 2 0,-1 3 0,0 1 0,70 48 0,-98-58 0,-1 1 0,0 0 0,0 2 0,-2 0 0,0 0 0,0 1 0,-2 1 0,17 28 0,-24-35 0,0 0 0,0 1 0,-1 0 0,0 0 0,-1 0 0,-1 0 0,0 0 0,0 1 0,-1-1 0,0 1 0,-1-1 0,0 1 0,-1-1 0,-1 1 0,1-1 0,-2 0 0,-3 12 0,-1-5 0,-2 1 0,0-1 0,-1 0 0,0-1 0,-2 0 0,0-1 0,-1 0 0,0-1 0,-1 0 0,-1-1 0,0-1 0,-32 22 0,7-10 0,0-2 0,-2-2 0,0-1 0,-69 21 0,69-27-273,0-3 0,-1-1 0,0-3 0,-73 5 0,47-13-6553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81 249 24575,'2'1'0,"-1"-1"0,1 1 0,0 0 0,-1 0 0,1 0 0,0 0 0,-1 0 0,0 1 0,1-1 0,-1 0 0,0 1 0,1-1 0,-1 0 0,2 4 0,14 13 0,-12-16 0,-1-1 0,1 1 0,0 0 0,0-1 0,1 0 0,-1 0 0,0-1 0,0 0 0,0 0 0,1 0 0,-1 0 0,0-1 0,0 1 0,0-2 0,0 1 0,0 0 0,0-1 0,0 0 0,0 0 0,0 0 0,4-4 0,1 1 0,-1-1 0,1-1 0,-1 1 0,-1-2 0,1 1 0,-1-1 0,0 0 0,11-17 0,-15 19 0,-1 0 0,1 0 0,-1 0 0,-1-1 0,1 1 0,-1-1 0,0 1 0,-1-1 0,1 0 0,-1 0 0,-1 0 0,1 0 0,-1-7 0,-1 10 0,1 0 0,-1 0 0,0 0 0,0 0 0,0 0 0,-1 0 0,1 0 0,-1 0 0,0 1 0,0-1 0,0 1 0,0-1 0,-1 1 0,1 0 0,-1 0 0,0 0 0,0 0 0,0 1 0,0-1 0,-1 1 0,1 0 0,-1 0 0,-4-2 0,1 0 0,0 1 0,0 1 0,-1-1 0,1 1 0,-1 1 0,0 0 0,1 0 0,-1 0 0,0 1 0,0 0 0,1 0 0,-1 1 0,0 0 0,0 0 0,1 1 0,-1 0 0,1 0 0,0 1 0,-1 0 0,1 0 0,1 1 0,-1 0 0,0 0 0,1 1 0,0-1 0,0 2 0,0-1 0,1 0 0,-7 10 0,3-4 0,0 0 0,1 1 0,0 0 0,1 0 0,1 1 0,0 0 0,1 1 0,0-1 0,1 1 0,0 0 0,2-1 0,-1 2 0,2-1 0,0 0 0,0 19 0,2-22-65,1 1 0,0 0 0,0 0 0,1-1 0,1 1 0,0-1 0,1 0 0,0 0 0,0-1 0,1 1 0,0-1 0,1-1 0,0 1 0,1-1 0,0 0 0,0-1 0,1 0 0,0 0 0,1-1 0,13 9 0,19 6-6761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24575,'0'4'0,"1"0"0,0 1 0,0-1 0,1 0 0,0 0 0,-1 0 0,1 0 0,0-1 0,1 1 0,4 6 0,3 5 0,17 34 0,-6-10 0,1 0 0,2-2 0,57 68 0,-80-104 0,0 1 0,1-1 0,-1 0 0,0 1 0,1-1 0,-1 0 0,1 0 0,0 0 0,-1 0 0,1 0 0,0 0 0,0 0 0,-1-1 0,1 1 0,0 0 0,0-1 0,0 0 0,0 1 0,3-1 0,-3-1 0,0 1 0,-1-1 0,1 1 0,-1-1 0,1 0 0,-1 0 0,1 0 0,-1 0 0,0 0 0,1 0 0,-1 0 0,0 0 0,0 0 0,0-1 0,0 1 0,0 0 0,0-1 0,1-1 0,3-9 0,0 0 0,0 0 0,-1 0 0,4-22 0,-6 24 0,15-64 0,-5 12 0,4 0 0,43-111 0,-45 147-1365,-3 11-5461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24575,'-1'1'0,"0"-1"0,0 0 0,0 1 0,0-1 0,0 1 0,0-1 0,0 1 0,1-1 0,-1 1 0,0-1 0,0 1 0,0 0 0,1 0 0,-1-1 0,0 1 0,1 0 0,-1 0 0,0 0 0,1 0 0,-1 0 0,1 0 0,0 0 0,-1 0 0,1 0 0,0 0 0,0 0 0,-1 2 0,-4 34 0,5-31 0,-16 177 0,-44 423 0,50-550-1365,1-9-5461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2504 0 24575,'1'13'0,"1"0"0,1 0 0,0 0 0,0-1 0,8 18 0,3 12 0,-7-19 0,-2 0 0,3 36 0,-7-50 0,0 1 0,-1 0 0,-1-1 0,1 1 0,-2-1 0,1 0 0,-1 1 0,-1-1 0,-3 10 0,5-17 0,0 0 0,0 0 0,0-1 0,0 1 0,-1 0 0,1-1 0,-1 1 0,1-1 0,-1 0 0,1 0 0,-1 1 0,0-1 0,1 0 0,-1 0 0,0 0 0,0-1 0,0 1 0,0 0 0,0-1 0,0 1 0,0-1 0,0 0 0,-4 0 0,-5 1 0,1-2 0,-1 0 0,-16-3 0,0 0 0,-325-3 0,1 29 0,153-8 0,-631 54 0,568-45 0,-22-12 0,280-11 0,-1-1 0,1 1 0,0 1 0,0-1 0,0 0 0,0 1 0,0-1 0,0 1 0,0 0 0,0 0 0,0 0 0,0 0 0,0 1 0,1-1 0,-1 1 0,0 0 0,-4 4 0,5-3 0,0 0 0,0 1 0,0-1 0,0 1 0,0-1 0,1 1 0,0 0 0,0 0 0,0 0 0,0 0 0,0 0 0,1 0 0,0 7 0,1 247 0,2-98 0,-4-59 0,-6 0 0,-35 187 0,40-280-273,0 0 0,0 0 0,-1-1 0,-3 9 0,-1-5-6553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4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59 333 24575,'-2'0'0,"0"1"0,0-1 0,0 1 0,0 0 0,0-1 0,0 1 0,0 0 0,1 0 0,-1 0 0,0 0 0,1 1 0,-1-1 0,0 0 0,1 1 0,0-1 0,-1 1 0,1-1 0,0 1 0,0 0 0,0-1 0,0 1 0,0 0 0,0 0 0,0 0 0,1 0 0,-2 3 0,-1 6 0,0 1 0,-3 23 0,-1 56 0,8 134 0,1-129 0,2-149 0,2 1 0,22-90 0,-18 95 0,10-53 0,18-81 0,-29 146 0,2 0 0,30-64 0,-37 91 0,0 0 0,1 1 0,0 0 0,0-1 0,1 2 0,0-1 0,0 1 0,1-1 0,0 2 0,8-7 0,-12 10 0,1 0 0,0 0 0,-1 0 0,1 1 0,0-1 0,0 1 0,0 0 0,0 0 0,0 0 0,0 1 0,0 0 0,1-1 0,-1 1 0,0 1 0,0-1 0,0 1 0,0-1 0,0 1 0,0 0 0,0 1 0,0-1 0,0 1 0,6 3 0,1 2 0,1 1 0,-1 1 0,-1 0 0,0 0 0,0 1 0,-1 0 0,0 1 0,-1 0 0,11 19 0,7 15 0,21 56 0,-47-100 0,23 54-227,-3 1-1,-2 1 1,-3 0-1,-2 1 1,6 73-1,-15-80-6598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24575,'-4'0'0,"2"0"0,3 4 0,4 2 0,3 5 0,4 4 0,-1 5 0,4 4 0,-2 2 0,3 1 0,2 1 0,3 1 0,3-6 0,-3-6-8191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 24575,'5'-5'0,"6"-1"0,6 0 0,5-3 0,-2 4 0,-9 3 0,-10 7 0,-11 7 0,-8 5 0,-10 11 0,-5 4 0,-6 6 0,-6 1 0,5-6-8191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45 24575,'-2'-2'0,"0"0"0,0-1 0,0 1 0,1-1 0,-1 1 0,1-1 0,0 0 0,-1-4 0,-5-8 0,7 15 0,0 0 0,0-1 0,0 1 0,0 0 0,0 0 0,-1 0 0,1 0 0,0-1 0,0 1 0,0 0 0,-1 0 0,1 0 0,0 0 0,0 0 0,-1 0 0,1 0 0,0 0 0,0 0 0,0 0 0,-1 0 0,1 0 0,0 0 0,0 0 0,-1 0 0,1 0 0,0 0 0,0 0 0,-1 0 0,1 0 0,0 0 0,0 0 0,0 0 0,-1 0 0,1 0 0,0 0 0,0 1 0,-1-1 0,1 0 0,0 0 0,0 0 0,0 0 0,0 1 0,0-1 0,-1 0 0,1 0 0,0 0 0,0 1 0,0-1 0,0 0 0,0 0 0,0 0 0,0 1 0,0-1 0,-1 0 0,1 0 0,0 1 0,-7 14 0,-2 23 0,1 1 0,-6 74 0,12-88 0,-26 312 0,25-311 0,1-11 0,0-1 0,1 26 0,4-34 0,3-12 0,4-14 0,-7 15 0,15-41 0,2 2 0,2 1 0,36-54 0,-57 95 0,1 0 0,0 0 0,-1 0 0,1 0 0,0 0 0,0 1 0,0-1 0,0 0 0,0 1 0,0 0 0,1-1 0,2 0 0,-3 1 0,-1 1 0,1 0 0,-1-1 0,0 1 0,1 0 0,-1 0 0,1 0 0,-1 0 0,0 0 0,1 1 0,-1-1 0,0 0 0,1 1 0,-1-1 0,0 1 0,1-1 0,1 2 0,1 1 0,-1 0 0,1 0 0,-1 0 0,0 1 0,0-1 0,0 1 0,0 0 0,0 0 0,-1 0 0,0 0 0,0 1 0,3 6 0,3 14-273,0 0 0,-2 0 0,0 1 0,3 41 0,-8-40-6553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276 313 24575,'2'0'0,"0"0"0,0 0 0,0 0 0,-1 0 0,1-1 0,0 1 0,0 0 0,0-1 0,0 0 0,-1 1 0,4-3 0,-4 3 0,-1-1 0,1 1 0,-1 0 0,0-1 0,1 1 0,-1-1 0,1 1 0,-1-1 0,0 1 0,1-1 0,-1 1 0,0-1 0,1 1 0,-1-1 0,0 0 0,0 1 0,0-1 0,0 1 0,1-1 0,-1 0 0,0 1 0,0-1 0,0-1 0,-1 1 0,0-1 0,1 0 0,-1 1 0,0-1 0,0 1 0,0-1 0,0 1 0,0-1 0,0 1 0,-1 0 0,1 0 0,0-1 0,-1 1 0,1 0 0,-1 0 0,1 0 0,-1 0 0,1 1 0,-1-1 0,0 0 0,1 1 0,-1-1 0,-2 1 0,-7-3 0,0 2 0,0 0 0,0 0 0,0 1 0,0 0 0,0 1 0,0 0 0,0 1 0,1 0 0,-1 1 0,0 0 0,1 0 0,0 1 0,0 1 0,0 0 0,-14 9 0,18-10 0,0-1 0,1 1 0,-1 1 0,1-1 0,0 1 0,0 0 0,1 0 0,-1 0 0,1 1 0,0-1 0,1 1 0,-1 0 0,1 0 0,1 0 0,-1 1 0,1-1 0,0 1 0,0-1 0,1 1 0,0 0 0,0 0 0,0 0 0,1-1 0,0 1 0,0 0 0,1 0 0,2 11 0,-1-12 0,0-1 0,-1 1 0,2-1 0,-1 1 0,0-1 0,1 0 0,0 0 0,1 0 0,-1 0 0,1 0 0,0-1 0,0 0 0,0 0 0,0 0 0,1 0 0,0-1 0,0 1 0,0-1 0,0 0 0,0-1 0,0 1 0,1-1 0,7 2 0,-4-2 0,0-1 0,0 0 0,-1 0 0,1-1 0,0 0 0,0-1 0,0 0 0,0 0 0,0 0 0,-1-2 0,1 1 0,-1-1 0,1 0 0,13-8 0,-7 2 0,0 0 0,-1-1 0,0-1 0,-1 0 0,0-1 0,-1-1 0,0 0 0,-1 0 0,-1-1 0,0-1 0,-1 1 0,0-2 0,-1 1 0,-1-1 0,0 0 0,5-21 0,-2-1 0,-2-1 0,-2 1 0,-1-1 0,-2-1 0,-1 1 0,-5-41 0,5 191 0,3-49-341,3-2 0,3 1-1,35 113 1,-33-142-6485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24575,'0'-4'0,"0"-7"0,4-5 0,2 3 0,0 10 0,-1 10 0,-2 8 0,-1 6 0,-1 4 0,0 8 0,-1 2 0,0 0 0,-1-1 0,1-2 0,0-6-8191</inkml:trace>
  <inkml:trace contextRef="#ctx0" brushRef="#br0" timeOffset="1">110 81 24575,'0'-9'0,"0"-8"0,5-2 0,1-1 0,0 7 0,-2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24575,'0'5'0,"-5"1"0,4 0 0,6-1 0,7-2 0,6-1 0,9-1 0,5 0 0,1-1 0,5-5 0,1-2 0,-3 1 0,-2 1 0,-6 2-8191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24575,'1'0'0,"0"0"0,0 0 0,-1 0 0,1 0 0,0 0 0,0-1 0,-1 1 0,1 0 0,0 0 0,-1-1 0,1 1 0,0-1 0,-1 1 0,1 0 0,-1-1 0,1 1 0,0-1 0,-1 0 0,0 1 0,1-1 0,-1 1 0,1-1 0,-1 0 0,0 1 0,1-1 0,-1 0 0,0 1 0,1-1 0,-1 0 0,0 0 0,0 1 0,0-1 0,0 0 0,0 0 0,0 1 0,0-1 0,0 0 0,0 0 0,0 0 0,-8-31 0,3 26 0,0-1 0,0 1 0,0 0 0,-1 0 0,1 1 0,-1-1 0,-1 1 0,1 0 0,-1 1 0,0 0 0,0 0 0,0 0 0,0 1 0,-1 0 0,0 1 0,1-1 0,-1 2 0,0-1 0,0 1 0,0 0 0,-11 0 0,14 1 0,-1 0 0,0 1 0,0-1 0,0 1 0,0 0 0,1 1 0,-1 0 0,1-1 0,-1 2 0,1-1 0,-1 1 0,1 0 0,-5 3 0,6-3 0,1 0 0,0 1 0,-1-1 0,1 1 0,1-1 0,-1 1 0,0 0 0,1 0 0,0 0 0,0 1 0,0-1 0,0 0 0,1 1 0,0-1 0,0 1 0,0-1 0,0 1 0,1 5 0,0-4 0,0 0 0,0 0 0,1 0 0,0 0 0,0 0 0,1-1 0,0 1 0,0 0 0,0-1 0,1 1 0,-1-1 0,1 0 0,0 0 0,1 0 0,-1 0 0,1-1 0,0 1 0,1-1 0,-1 0 0,0 0 0,1 0 0,6 3 0,13 8 0,0-1 0,1-2 0,39 15 0,-31-13 0,8 2 0,-23-10 0,-1 1 0,1 1 0,-1 1 0,-1 0 0,23 17 0,-38-25 0,0 0 0,1 0 0,-1 0 0,0 0 0,1 0 0,-1 1 0,0-1 0,0 0 0,0 1 0,0-1 0,-1 1 0,1-1 0,0 1 0,-1 0 0,1-1 0,0 1 0,-1-1 0,0 1 0,0 0 0,1 1 0,-2-1 0,1 0 0,0-1 0,-1 1 0,0-1 0,1 0 0,-1 1 0,0-1 0,1 0 0,-1 1 0,0-1 0,0 0 0,0 0 0,0 0 0,-1 1 0,1-1 0,0 0 0,-2 1 0,-6 3 0,0-1 0,1 0 0,-1 0 0,-1-1 0,-14 4 0,-5 0-170,-1-1-1,-1-1 0,1-2 1,0-1-1,-1-1 0,1-2 1,-37-5-1,38 0-6655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88 219 24575,'11'-1'0,"0"0"0,1-1 0,-1 0 0,0-1 0,0 0 0,-1-1 0,12-5 0,5-4 0,36-24 0,-59 35 0,0-1 0,0 0 0,-1 0 0,1 0 0,-1 0 0,0 0 0,0-1 0,0 0 0,0 1 0,0-1 0,-1 0 0,0 0 0,0-1 0,0 1 0,0 0 0,1-8 0,-3 10 0,0-1 0,0 1 0,0-1 0,0 1 0,0-1 0,0 1 0,-1-1 0,1 1 0,-1-1 0,0 1 0,0-1 0,0 1 0,0 0 0,0-1 0,0 1 0,-1 0 0,1 0 0,-1 0 0,0 0 0,1 0 0,-1 0 0,0 1 0,0-1 0,0 1 0,0-1 0,0 1 0,-1 0 0,1-1 0,0 1 0,-1 0 0,-2 0 0,-2-2 0,0 1 0,0 0 0,0 1 0,0-1 0,-1 1 0,1 1 0,0-1 0,-1 2 0,1-1 0,0 1 0,-1 0 0,1 0 0,0 0 0,-10 5 0,6-2 0,0 0 0,1 1 0,0 0 0,0 1 0,0 0 0,1 1 0,-1 0 0,2 0 0,-10 11 0,12-12 0,0 1 0,0 0 0,1 1 0,0-1 0,0 1 0,1 0 0,0 0 0,0 1 0,1-1 0,0 1 0,-3 13 0,5-16 0,1 0 0,-1 0 0,1 0 0,0 0 0,1 0 0,0 0 0,0 0 0,0 0 0,0 0 0,1 0 0,0-1 0,0 1 0,1 0 0,-1-1 0,1 0 0,0 0 0,1 0 0,4 6 0,-3-6-136,0 0-1,0-1 1,0 0-1,0 0 1,1 0-1,-1-1 1,1 0-1,0 0 0,9 3 1,21 6-6690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24575,'-4'-16'0,"4"15"0,-1-1 0,0 1 0,1-1 0,-1 0 0,1 1 0,0-1 0,-1 0 0,1 1 0,0-1 0,0 0 0,1-1 0,-1 2 0,1 0 0,-1 1 0,1-1 0,0 1 0,-1-1 0,1 1 0,0-1 0,-1 1 0,1 0 0,0-1 0,0 1 0,-1 0 0,1 0 0,0 0 0,0-1 0,0 1 0,-1 0 0,1 0 0,0 0 0,0 0 0,0 0 0,0 0 0,-1 1 0,1-1 0,0 0 0,0 0 0,0 1 0,-1-1 0,1 0 0,0 1 0,1 0 0,12 3 0,0 1 0,1 0 0,-2 1 0,1 1 0,-1 0 0,0 1 0,0 1 0,-1 0 0,0 0 0,-1 1 0,19 21 0,-29-29 0,1 0 0,-1-1 0,1 1 0,-1 0 0,0 0 0,0 0 0,1 0 0,-2 1 0,1-1 0,0 0 0,0 0 0,-1 1 0,1-1 0,-1 0 0,0 1 0,0-1 0,0 0 0,0 1 0,0-1 0,0 0 0,0 1 0,-1-1 0,1 0 0,-1 0 0,0 1 0,0-1 0,0 0 0,0 0 0,0 0 0,0 0 0,-3 3 0,2-2 0,0-1 0,-1 0 0,1 0 0,-1 0 0,1-1 0,-1 1 0,1-1 0,-1 1 0,0-1 0,0 0 0,0 0 0,0 0 0,0 0 0,0-1 0,0 1 0,0-1 0,0 0 0,0 0 0,0 0 0,0 0 0,0 0 0,0-1 0,0 1 0,-3-2 0,4 2 0,0-1 0,0 1 0,0-1 0,1 0 0,-1 1 0,0-1 0,1 0 0,-1 0 0,1 0 0,-1-1 0,1 1 0,-1 0 0,1 0 0,0-1 0,0 1 0,-1-1 0,1 1 0,0-1 0,0 1 0,1-1 0,-2-3 0,1 2 0,0-1 0,1 1 0,-1 0 0,1-1 0,0 1 0,0-1 0,1 1 0,-1-1 0,1 1 0,-1-1 0,2-2 0,3-8 0,1 0 0,0 0 0,1 0 0,10-14 0,-8 14 15,0 0 0,2 1 0,-1 1 0,2 0 0,0 0 0,0 1 0,19-12 0,-9 8-386,1 2-1,0 1 1,47-18 0,-41 20-6455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24575,'2'6'0,"-1"0"0,1 1 0,0-1 0,0 0 0,0 0 0,1-1 0,0 1 0,6 9 0,3 6 0,-8-13 0,10 21 0,2 0 0,23 33 0,-34-55 0,1 0 0,0 0 0,0 0 0,0-1 0,1 0 0,0 0 0,1-1 0,-1 0 0,1 0 0,0 0 0,0-1 0,0 0 0,9 2 0,-14-5 0,0 0 0,-1-1 0,1 0 0,0 1 0,0-1 0,-1 0 0,1 0 0,0-1 0,0 1 0,-1 0 0,1-1 0,0 0 0,-1 0 0,1 1 0,-1-1 0,1-1 0,3-1 0,-2 0 0,1-1 0,0 1 0,-1-1 0,0 0 0,0 0 0,0-1 0,6-8 0,0-5 0,-1 1 0,0-2 0,11-31 0,-1-13 0,12-75 0,-26 125-1365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24575,'0'-5'0,"0"-5"0,5-7 0,6 0 0,6 3 0,9 4 0,9-1 0,9 1 0,10 2 0,-4 3-8191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24575,'0'4'0,"0"7"0,5 1 0,1 4 0,0 3 0,4 3 0,-1 7 0,-1 4 0,-2 0 0,-2-5-8191</inkml:trace>
  <inkml:trace contextRef="#ctx0" brushRef="#br0" timeOffset="1">83 127 24575,'0'-9'0,"0"-13"0,0-7 0,0-3 0,0 9 0,0 12 0,0 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47 24575,'12'0'0,"39"-2"0,-50 2 0,1 0 0,-1-1 0,1 1 0,-1 0 0,1-1 0,-1 1 0,0 0 0,1-1 0,-1 0 0,0 1 0,1-1 0,-1 0 0,0 0 0,0 1 0,0-1 0,0 0 0,0 0 0,0 0 0,0-1 0,0 1 0,0 0 0,0 0 0,0 0 0,-1-1 0,1 1 0,0 0 0,-1-1 0,1-1 0,-1 3 0,0-1 0,0 1 0,0-1 0,0 0 0,0 1 0,0-1 0,0 1 0,0-1 0,0 0 0,0 1 0,0-1 0,-1 1 0,1-1 0,0 1 0,0-1 0,-1 0 0,1 1 0,0-1 0,-1 1 0,1-1 0,0 1 0,-1 0 0,1-1 0,-1 1 0,1-1 0,-1 1 0,1 0 0,-1-1 0,-21-2 0,-20 11 0,25-2 0,1 1 0,0 1 0,1 0 0,0 1 0,0 1 0,1 1 0,1 0 0,-1 0 0,2 1 0,-14 16 0,21-22 0,1 1 0,0-1 0,0 1 0,0-1 0,1 1 0,-1 0 0,2 1 0,-1-1 0,1 0 0,0 1 0,0 8 0,1-10 0,1 0 0,0 0 0,1 0 0,0-1 0,0 1 0,0 0 0,0 0 0,1-1 0,0 1 0,0-1 0,1 0 0,0 1 0,-1-1 0,2 0 0,-1-1 0,6 7 0,-3-4 9,1 1-1,1-2 1,-1 1-1,1-1 1,0 0 0,1-1-1,-1 0 1,1 0-1,0-1 1,0 0-1,1 0 1,-1-1-1,15 2 1,-9-2-174,-1-1 0,1-1 0,-1 0 0,1-1 0,-1-1 0,1 0 0,-1-1 0,23-6 0,3-4-6661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24 161 24575,'-2'1'0,"1"0"0,0 0 0,0 0 0,0 1 0,0-1 0,0 0 0,0 0 0,0 1 0,0-1 0,0 0 0,1 1 0,-1-1 0,1 1 0,-1-1 0,1 1 0,-1-1 0,1 1 0,0-1 0,0 1 0,0-1 0,0 1 0,0-1 0,0 1 0,0 0 0,0-1 0,1 1 0,-1-1 0,0 1 0,1-1 0,-1 1 0,1-1 0,0 0 0,0 1 0,-1-1 0,1 0 0,0 1 0,0-1 0,0 0 0,0 0 0,0 0 0,1 0 0,-1 0 0,0 0 0,0 0 0,1 0 0,1 0 0,6 5 0,1 0 0,0-1 0,0-1 0,0 0 0,12 4 0,-11-6 0,1 0 0,-1 0 0,1-1 0,-1-1 0,1 0 0,-1 0 0,1-1 0,-1 0 0,0-1 0,1-1 0,-1 0 0,0 0 0,15-7 0,-19 7 0,-1 0 0,0 0 0,0 0 0,0-1 0,0 0 0,0 0 0,-1 0 0,1-1 0,-1 1 0,-1-1 0,1-1 0,-1 1 0,1-1 0,-1 0 0,-1 1 0,1-2 0,-1 1 0,-1 0 0,1-1 0,-1 1 0,0-1 0,0 0 0,1-9 0,-3 12 0,0 0 0,0 0 0,-1 0 0,1 0 0,-1 0 0,0 0 0,0 0 0,0 0 0,0 0 0,-1 1 0,1-1 0,-1 0 0,0 1 0,-1-1 0,1 1 0,0 0 0,-1 0 0,0 0 0,0 0 0,0 0 0,0 0 0,0 1 0,0 0 0,-1-1 0,1 1 0,-1 0 0,1 1 0,-1-1 0,-7-1 0,2 0 0,0 0 0,0 1 0,0 1 0,0 0 0,0 0 0,0 1 0,0 0 0,0 0 0,0 1 0,-1 0 0,1 1 0,-13 3 0,12-1 0,-1 1 0,1 0 0,-1 0 0,1 1 0,1 0 0,-1 0 0,1 1 0,0 1 0,1 0 0,0 0 0,0 0 0,1 1 0,0 0 0,0 1 0,1-1 0,0 1 0,1 0 0,0 1 0,1-1 0,0 1 0,0 0 0,1 0 0,1 1 0,0-1 0,0 0 0,1 1 0,1-1 0,0 1 0,0-1 0,1 1 0,1-1 0,0 0 0,1 1 0,-1-1 0,2 0 0,0-1 0,0 1 0,1-1 0,0 1 0,10 12 0,-6-12 14,0 0-1,1-1 0,0 0 0,1 0 1,0-1-1,0-1 0,1 0 0,14 7 1,-3-3-385,0-2-1,0-1 1,41 10 0,3-3-6455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411 483 24575,'5'-1'0,"0"0"0,-1-1 0,1 0 0,-1 0 0,1 0 0,-1-1 0,7-4 0,-1 1 0,10-4 0,-16 9 0,-1 0 0,1-1 0,-1 1 0,1-1 0,-1 0 0,0 0 0,0 0 0,0 0 0,0-1 0,0 1 0,3-5 0,-9 4 0,-6 4 0,-9 5 0,-302 107 0,289-102 0,10-4 0,0 1 0,-24 14 0,41-20 0,0 1 0,0-1 0,0 1 0,0 0 0,0 0 0,0 0 0,1 1 0,0-1 0,0 1 0,0 0 0,0 0 0,0 0 0,1 0 0,0 1 0,-4 8 0,6-11 0,-1-1 0,1 1 0,0 0 0,0 0 0,0 0 0,0-1 0,0 1 0,0 0 0,1 0 0,-1-1 0,0 1 0,1 0 0,0 0 0,-1-1 0,1 1 0,0 0 0,0-1 0,0 1 0,0-1 0,0 1 0,0-1 0,0 0 0,0 1 0,1-1 0,-1 0 0,1 0 0,-1 0 0,1 0 0,-1 0 0,2 1 0,6 2 0,0 0 0,0 0 0,0-1 0,13 4 0,30 4 3,0-2-1,1-2 0,-1-2 1,73-4-1,216-26-113,-284 19 41,1497-197-3456,-686 81 2175,1005-105-407,-1351 165 1693,-509 61 187,11-1 296,0-2 0,35-9 0,-59 13-391,0 0 0,0 0-1,1 0 1,-1 0 0,0 0-1,0 0 1,0 0 0,0 0-1,0 0 1,1 0 0,-1 0-1,0 0 1,0 0 0,0 0-1,0 0 1,1 0 0,-1 0-1,0 0 1,0 0 0,0 0-1,0 0 1,0 0 0,1 0-1,-1 0 1,0 0 0,0-1-1,0 1 1,0 0 0,0 0-1,0 0 1,0 0 0,1 0-1,-1 0 1,0 0 0,0-1-1,0 1 1,0 0 0,0 0-1,0 0 1,0 0 0,0-1-1,0 1 1,0 0 0,0 0-1,0 0 1,0 0 0,0 0-1,0-1 1,0 1 0,0 0-1,0 0 1,0 0 0,0 0-1,0-1 1,0 1 0,0 0-1,0 0 1,0 0 0,0 0-1,-1 0 1,1 0 0,0-1-1,0 1 1,0 0 0,0 0-1,0 0 1,0 0 0,-18-6 779,-26-2 240,-391-19 786,291 22-1837,-826-25-1144,775 26 249,-1528 29 639,1371-9 183,-656 33-315,883-45 639,55-3 800,-77 11 1,142-12-1000,0 1 0,0 0 0,0 1 0,0-1 0,0 1 0,0 0 0,0 0 1,1 1-1,-1-1 0,1 1 0,-8 6 0,5-1-221,0 0-1,0 0 0,1 1 1,-7 11-1,4-7-440,-2 4-6211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24575,'0'96'0,"-23"607"0,-114 319 0,99-763 0,35-239 0,-6 36 0,2 1 0,2 0 0,5 88 0,0-142 0,0-1 0,1 0 0,-1 0 0,1 0 0,-1 1 0,1-1 0,0 0 0,0 0 0,0 0 0,0 0 0,0 0 0,0 0 0,0-1 0,1 1 0,-1 0 0,1-1 0,-1 1 0,1-1 0,0 1 0,0-1 0,-1 0 0,1 1 0,0-1 0,0 0 0,0 0 0,0-1 0,1 1 0,-1 0 0,0-1 0,0 1 0,0-1 0,1 0 0,-1 1 0,0-1 0,0 0 0,5-1 0,8-1 0,0 0 0,0-1 0,0 0 0,21-9 0,-16 6 0,81-18 0,201-21 0,-202 33 0,1398-135-2768,690 25-37,-1858 114 1658,343-18 2515,-657 25-1227,-8 1 185,1-1 0,0 1 0,-1-2 0,1 1 0,-1-1 0,16-6 0,-23 8-293,-1 0 0,1-1-1,-1 1 1,0 0 0,1 0-1,-1-1 1,0 1 0,1 0-1,-1 0 1,1-1 0,-1 1-1,0 0 1,0-1 0,1 1-1,-1 0 1,0-1 0,0 1-1,1 0 1,-1-1 0,0 1-1,0-1 1,0 1 0,0-1-1,0 1 1,1 0 0,-1-1-1,0 1 1,0-1 0,0 1-1,0-1 1,0 1 0,0 0-1,-1-1 1,1 1 0,0-1-1,0 1 1,0-1 0,0 1-1,0 0 1,-1-1 0,1 1-1,0-1 1,0 1 0,-1 0-1,1-1 1,0 1-1,0 0 1,-1-1 0,1 1-1,-1 0 1,1 0 0,0-1-1,-1 1 1,-24-16 835,22 14-952,-29-14-976,-2-1-5690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90 24575,'-9'-19'0,"-12"-23"0,20 39 0,-1 1 0,1 0 0,-1-1 0,0 1 0,1 0 0,-1 0 0,0 0 0,0 0 0,-1 1 0,1-1 0,0 0 0,-5-1 0,7 3 0,-1 0 0,1 0 0,-1 1 0,1-1 0,-1 0 0,1 0 0,-1 1 0,1-1 0,0 0 0,-1 1 0,1-1 0,0 0 0,-1 1 0,1-1 0,0 0 0,-1 1 0,1-1 0,0 1 0,0-1 0,-1 1 0,1-1 0,0 1 0,0-1 0,0 1 0,0-1 0,0 1 0,0-1 0,0 1 0,0-1 0,0 1 0,0-1 0,0 1 0,0-1 0,0 1 0,0-1 0,0 1 0,1 28 0,-1-25 0,32 351 0,-21-124 0,59 785 0,-9-244 0,-61-760 0,12 99 0,2 36 0,-18-121 120,3-25-156,1 0 0,0-1-1,0 1 1,-1-1 0,1 1 0,0-1-1,0 1 1,-1-1 0,1 0 0,-1 1 0,1-1-1,0 1 1,-1-1 0,1 0 0,-1 1-1,1-1 1,-1 0 0,1 1 0,-1-1 0,1 0-1,-1 0 1,1 1 0,-1-1 0,1 0 0,-1 0-1,0 0 1,1 0 0,-1 0 0,1 0-1,-1 0 1,1 0 0,-1 0 0,0 0 0,1 0-1,-1 0 1,1-1 0,-1 1 0,1 0-1,-1 0 1,0-1 0,-10-6-6790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24575,'-2'-6'0,"0"0"0,0 0 0,-1 0 0,0 0 0,0 1 0,-3-6 0,3 10 0,0 7 0,2 10 0,2 7 0,2 1 0,0-1 0,1 0 0,2-1 0,15 44 0,-1-6 0,8 28 7,-12-39-693,13 63 0,-23-76-6140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24575,'-1'-6'0,"1"1"0,1-1 0,-1 1 0,1 0 0,0-1 0,0 1 0,1-1 0,0 1 0,-1 0 0,2 0 0,-1 0 0,1 0 0,3-5 0,-2 5 0,1 1 0,-1-1 0,1 1 0,1-1 0,-1 1 0,0 1 0,1-1 0,0 1 0,0 0 0,9-3 0,76-23 0,-73 25 0,0 0 0,0-2 0,-1 0 0,0-1 0,0-1 0,-1 0 0,28-19 0,-41 25 0,-1 0 0,0-1 0,0 1 0,1 0 0,-2-1 0,1 1 0,0-1 0,0 0 0,-1 1 0,0-1 0,1 0 0,-1 0 0,0 0 0,0 0 0,-1 0 0,1 0 0,-1 0 0,1 0 0,-1 0 0,0-1 0,0 1 0,0 0 0,-1 0 0,1 0 0,-2-5 0,0 2 0,0 0 0,-1 0 0,0 0 0,0 0 0,0 1 0,-1-1 0,0 1 0,0 0 0,0 0 0,-1 0 0,-6-5 0,11 10 0,0-1 0,-1 1 0,1 0 0,0-1 0,-1 1 0,1 0 0,0 0 0,-1-1 0,1 1 0,0 0 0,-1 0 0,1-1 0,-1 1 0,1 0 0,0 0 0,-1 0 0,1 0 0,-1-1 0,1 1 0,-1 0 0,1 0 0,-1 0 0,1 0 0,0 0 0,-1 0 0,1 0 0,-1 0 0,1 1 0,-1-1 0,1 0 0,-1 0 0,0 0 0,-3 15 0,9 23 0,26 87-682,73 185-1,-94-284-6143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24575,'0'-5'0,"0"4"0,0 6 0,0 6 0,0 7 0,4 5 0,2 8 0,5 2 0,0 6 0,-2 1 0,2-2 0,0-3 0,-3-7-8191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171 278 24575,'-10'-6'0,"1"-1"0,-1 0 0,1-1 0,0 0 0,1-1 0,-14-17 0,-4-3 0,24 26 0,-8-6 0,1-1 0,1 0 0,0 0 0,0-1 0,-6-12 0,13 21 0,0 0 0,0 0 0,0-1 0,0 1 0,0 0 0,1 0 0,-1-1 0,1 1 0,-1 0 0,1-1 0,0 1 0,0 0 0,0-1 0,0 1 0,0 0 0,1-1 0,-1 1 0,1 0 0,-1 0 0,1-1 0,0 1 0,0 0 0,0 0 0,0 0 0,1 0 0,-1 0 0,0 0 0,1 0 0,-1 0 0,1 1 0,0-1 0,-1 1 0,1-1 0,0 1 0,0-1 0,3 0 0,2-2 0,1 0 0,0 1 0,0 0 0,0 1 0,0 0 0,1 0 0,-1 0 0,12 1 0,71 0 0,-81 1 0,35 2 0,0 2 0,-1 2 0,0 3 0,0 1 0,0 2 0,78 33 0,-112-41 0,-1 1 0,0 0 0,0 0 0,0 1 0,-1 0 0,1 0 0,-2 1 0,1 1 0,9 11 0,-15-16 0,0 0 0,0 0 0,0 0 0,-1 1 0,1-1 0,-1 0 0,0 1 0,0-1 0,0 1 0,-1-1 0,1 1 0,-1 0 0,0-1 0,0 1 0,0-1 0,0 1 0,-1 0 0,0-1 0,1 1 0,-1-1 0,0 1 0,-1-1 0,1 0 0,-1 0 0,1 1 0,-1-1 0,0 0 0,0 0 0,0 0 0,-5 4 0,-8 10 0,-1-1 0,-1-1 0,0 0 0,-21 14 0,-81 46 0,115-72 0,-16 9-119,5-2-59,-1-1 0,1 0 0,-2-1 0,1-1 0,-1 0 0,-20 4 0,17-9-6648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4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448 194 24575,'0'-15'0,"0"0"0,-1-1 0,0 1 0,-1 0 0,-1 0 0,-5-15 0,7 25 0,-1 1 0,0 0 0,-1 0 0,1 0 0,-1 0 0,1 0 0,-1 0 0,0 1 0,-1-1 0,1 1 0,-1 0 0,1 0 0,-1 0 0,0 0 0,0 1 0,0 0 0,-1 0 0,1 0 0,0 0 0,-1 1 0,1-1 0,-1 1 0,-9-1 0,1 1 0,0 0 0,-1 2 0,1-1 0,0 2 0,0-1 0,0 2 0,0 0 0,0 0 0,0 1 0,1 1 0,0 0 0,0 1 0,0 0 0,1 1 0,-1 0 0,2 1 0,-1 0 0,1 1 0,0 0 0,1 0 0,0 1 0,1 0 0,0 1 0,0 0 0,1 0 0,1 1 0,-10 21 0,15-29 0,0 0 0,0 1 0,0-1 0,0 0 0,1 1 0,0-1 0,0 1 0,0-1 0,0 0 0,1 1 0,0-1 0,0 0 0,0 1 0,2 4 0,0-3 0,0 1 0,1-1 0,0 1 0,0-1 0,0 0 0,1 0 0,9 8 0,7 4 0,1-2 0,0 0 0,39 20 0,-49-29 0,43 24 0,102 63 0,-153-91 0,0 0 0,-1 0 0,1 0 0,-1 0 0,0 0 0,0 1 0,0-1 0,0 1 0,3 6 0,-6-9 0,1 0 0,-1 1 0,1-1 0,-1 0 0,0 1 0,1-1 0,-1 1 0,0-1 0,0 1 0,0-1 0,0 0 0,0 1 0,0-1 0,-1 1 0,1-1 0,0 1 0,-1-1 0,1 0 0,-1 1 0,1-1 0,-1 0 0,0 0 0,0 1 0,1-1 0,-1 0 0,0 0 0,0 0 0,0 0 0,0 0 0,0 0 0,-1 0 0,-1 1 0,-5 3 0,-1 0 0,0-1 0,1 0 0,-1 0 0,-1-1 0,1 0 0,0-1 0,-1 0 0,-12 1 0,-94 2 0,87-5 0,-106 0-1365,77-1-5461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24575,'0'-5'0,"0"-6"0,0-6 0,5 5 0,6 9 0,1 10 0,3 12 0,4 8 0,3 9 0,-2 7 0,0 6 0,-3 0 0,0-1 0,-3-2 0,-3-1 0,-5-2 0,-2-10-8191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97 24575,'-2'-1'0,"0"0"0,0 0 0,0 0 0,0 0 0,0 0 0,0 0 0,1 0 0,-1-1 0,0 1 0,1-1 0,-1 1 0,1-1 0,-1 0 0,1 1 0,-2-3 0,-5-6 0,0 3 0,0 0 0,0 0 0,0 1 0,-1 0 0,0 0 0,0 1 0,0 0 0,-12-4 0,15 8 0,1-1 0,-1 1 0,1 0 0,-1 1 0,0-1 0,1 1 0,-1 0 0,0 1 0,1-1 0,-1 1 0,0 0 0,1 1 0,-1-1 0,1 1 0,0 0 0,-9 5 0,1 1 0,0 1 0,0 0 0,1 1 0,0 0 0,1 1 0,0 0 0,1 0 0,0 2 0,0-1 0,2 1 0,-1 0 0,2 1 0,0 0 0,1 0 0,0 1 0,1-1 0,0 1 0,-3 23 0,6-25 0,0 0 0,1 1 0,1-1 0,0 1 0,1-1 0,0 0 0,1 1 0,0-1 0,7 21 0,-5-24 0,0 0 0,0-1 0,1 0 0,1 0 0,-1 0 0,1 0 0,1-1 0,-1 0 0,1 0 0,1-1 0,-1 0 0,1 0 0,12 7 0,-13-10-136,1 0-1,-1 0 1,1-1-1,0 0 1,0 0-1,1-1 1,-1 0-1,0 0 0,11 0 1,28 1-6690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79 24575,'-28'-1'0,"16"0"0,0 1 0,1 0 0,-1 0 0,0 2 0,1-1 0,-13 4 0,21-4 0,1 0 0,-1 0 0,1 1 0,-1-1 0,1 1 0,-1-1 0,1 1 0,0 0 0,0 0 0,-1 0 0,2 0 0,-1 0 0,0 0 0,0 1 0,1-1 0,-1 1 0,1-1 0,0 1 0,-1 0 0,1-1 0,0 1 0,1 0 0,-1 0 0,1-1 0,-1 1 0,1 0 0,0 0 0,0 0 0,0 5 0,1-1 0,1 1 0,-1 0 0,1-1 0,1 0 0,-1 1 0,1-1 0,1 0 0,-1 0 0,1 0 0,0-1 0,1 0 0,0 1 0,0-2 0,0 1 0,0 0 0,1-1 0,0 0 0,0-1 0,12 8 0,-12-8 0,1 0 0,0-1 0,0 0 0,0 0 0,0-1 0,0 1 0,0-2 0,1 1 0,9 0 0,-13-2 0,1 1 0,0-2 0,-1 1 0,1 0 0,-1-1 0,1 0 0,-1 0 0,1-1 0,-1 1 0,0-1 0,1 0 0,-1 0 0,0 0 0,0 0 0,6-6 0,-5 3 0,-1 0 0,1 0 0,0 0 0,-1-1 0,0 0 0,-1 0 0,1 0 0,-1 0 0,0 0 0,-1-1 0,1 1 0,-1-1 0,-1 0 0,1 0 0,-1 0 0,0 0 0,-1 0 0,0 0 0,0 0 0,0 0 0,-1 0 0,0 1 0,0-1 0,-1 0 0,0 0 0,0 1 0,0-1 0,-1 1 0,0-1 0,-1 1 0,1 0 0,-1 0 0,0 1 0,-1-1 0,1 1 0,-1 0 0,0 0 0,0 0 0,-11-7 0,7 6 20,-1 0 0,0 0 0,0 1 0,0 0 0,-12-3 0,19 7-98,-1 0 0,0 0 0,1 0-1,-1 1 1,0-1 0,1 1 0,-1 0 0,0 0 0,0 0-1,1 1 1,-1-1 0,0 1 0,1 0 0,-1 0 0,1 0-1,-1 0 1,1 1 0,-7 3 0,-3 6-6748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58 155 24575,'-18'-13'0,"-13"-11"0,30 23 0,1 1 0,-1-1 0,0 0 0,1 1 0,-1-1 0,0 0 0,1 1 0,-1-1 0,1 0 0,-1 0 0,1 0 0,0 0 0,-1 0 0,1 1 0,0-1 0,0 0 0,-1 0 0,1 0 0,0 0 0,0 0 0,0 0 0,0 0 0,0 0 0,0 0 0,1 0 0,-1 0 0,0 1 0,0-1 0,1 0 0,-1-1 0,1 1 0,0 1 0,-1-1 0,1 1 0,0-1 0,-1 1 0,1 0 0,0-1 0,-1 1 0,1 0 0,0-1 0,0 1 0,-1 0 0,1 0 0,0 0 0,0 0 0,0 0 0,-1 0 0,1 0 0,0 0 0,0 0 0,-1 0 0,1 0 0,0 0 0,0 1 0,0-1 0,-1 0 0,1 0 0,0 1 0,-1-1 0,2 1 0,23 14 0,-24-14 0,11 7 0,-1 0 0,-1 2 0,1-1 0,-2 1 0,18 23 0,-23-28 0,-1 0 0,1 1 0,-1 0 0,1 0 0,-2 0 0,1 0 0,-1 0 0,0 1 0,0-1 0,-1 1 0,1-1 0,-2 1 0,1 0 0,-1 9 0,-3-4 0,0-16 0,2-24 0,5 9 0,1 1 0,0 1 0,2-1 0,0 1 0,1 0 0,1 1 0,0-1 0,1 2 0,1 0 0,1 0 0,0 1 0,0 0 0,21-16 0,-31 27 0,1 1 0,-1 0 0,1 0 0,0 0 0,0 1 0,0-1 0,0 1 0,0-1 0,0 1 0,0 0 0,0 0 0,1 0 0,-1 1 0,0-1 0,1 1 0,-1 0 0,0 0 0,1 0 0,-1 0 0,0 1 0,0-1 0,1 1 0,3 1 0,-3 0 0,0 1 0,0-1 0,0 1 0,0 0 0,-1 0 0,0 0 0,0 0 0,1 1 0,-2-1 0,1 1 0,0 0 0,-1 0 0,0 0 0,0 0 0,0 0 0,2 7 0,5 14-341,-1 1 0,-2 0-1,5 32 1,-8-30-6485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24575,'0'-5'0,"0"4"0,0 5 0,4 8 0,2 6 0,5 5 0,5 7 0,-1 9 0,3 1 0,2 4 0,-2-1 0,0 2 0,-2-8-8191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5 280 24575,'0'0'0,"0"0"0,-1-1 0,1 1 0,0 0 0,-1 0 0,1-1 0,0 1 0,0 0 0,-1-1 0,1 1 0,0 0 0,0-1 0,0 1 0,0 0 0,-1-1 0,1 1 0,0-1 0,0 1 0,0 0 0,0-1 0,0 1 0,0-1 0,0 1 0,0 0 0,0-1 0,0 1 0,0 0 0,0-1 0,0 1 0,0-1 0,1 0 0,11-7 0,28-2 0,-32 9 0,63-14 0,22-4 0,173-60 0,-263 78 0,-1 0 0,1 0 0,0 0 0,-1 0 0,1-1 0,-1 1 0,0-1 0,0 1 0,1-1 0,-1 0 0,0 0 0,0 0 0,-1 0 0,1-1 0,0 1 0,-1 0 0,1-1 0,0-2 0,-1 3 0,-1 1 0,0-1 0,0 0 0,-1 0 0,1 1 0,0-1 0,0 0 0,-1 0 0,1 1 0,-1-1 0,0 0 0,1 1 0,-1-1 0,0 1 0,0-1 0,0 1 0,0-1 0,0 1 0,0 0 0,-1-1 0,1 1 0,0 0 0,-1 0 0,1 0 0,0 0 0,-1 0 0,0 0 0,1 0 0,-4 0 0,-5-4 0,0 0 0,0 1 0,-1 0 0,0 1 0,0 0 0,0 1 0,0 0 0,0 1 0,-1 0 0,1 0 0,0 2 0,-12 1 0,17-2 0,0 1 0,0 0 0,0 0 0,0 0 0,0 1 0,1 0 0,-1 0 0,1 0 0,-1 1 0,1 0 0,0 0 0,0 0 0,0 1 0,0 0 0,1 0 0,0 0 0,0 0 0,0 1 0,0-1 0,0 1 0,1 0 0,0 0 0,-5 11 0,6-10 0,0 1 0,0-1 0,1 1 0,0 0 0,0 0 0,1-1 0,-1 1 0,1 0 0,1 0 0,-1 0 0,1 0 0,1-1 0,-1 1 0,5 11 0,-4-13 0,1 0 0,-1 0 0,1 0 0,0-1 0,0 1 0,1-1 0,-1 0 0,1 0 0,0 0 0,0 0 0,1-1 0,-1 0 0,0 0 0,1 0 0,0 0 0,0-1 0,0 1 0,9 2 0,-3-2 0,0 0 0,1-1 0,-1-1 0,1 1 0,0-2 0,-1 1 0,1-2 0,0 1 0,-1-2 0,21-4 0,-27 5 0,1-1 0,-1 0 0,-1 0 0,1 0 0,0 0 0,0-1 0,-1 0 0,0 0 0,1 0 0,-1 0 0,0-1 0,-1 1 0,1-1 0,-1 0 0,1 0 0,-1-1 0,0 1 0,-1 0 0,1-1 0,-1 0 0,0 0 0,0 0 0,0 0 0,-1 0 0,2-9 0,-2 1 0,1-1 0,-2 1 0,-1-19 0,2 29 0,3 10 0,8 18 0,-7-14 0,-1-3-273,1-1 0,-1 1 0,2 0 0,7 8 0,5 2-6553</inkml:trace>
  <inkml:trace contextRef="#ctx0" brushRef="#br0" timeOffset="1">825 34 24575,'-5'-5'0,"-2"-6"0,-3-1 0,-1 6 0,1 9 0,8 8 0,4 8 0,6 4 0,2 4 0,-1 1 0,-2 1 0,3 0 0,-1-5-8191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24575,'-5'0'0,"-6"0"0,-1 5 0,1 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24575,'0'0'0,"-1"0"0,1 0 0,-1 1 0,1-1 0,-1 0 0,1 0 0,-1 0 0,1 0 0,-1 1 0,1-1 0,-1 0 0,1 0 0,-1 1 0,1-1 0,-1 0 0,1 1 0,-1-1 0,1 1 0,0-1 0,-1 1 0,1-1 0,0 1 0,-1-1 0,1 0 0,0 1 0,0 0 0,0-1 0,-1 1 0,1-1 0,0 1 0,0-1 0,0 1 0,0-1 0,0 1 0,0 0 0,0-1 0,0 1 0,0-1 0,0 1 0,0-1 0,0 1 0,1-1 0,-1 1 0,0-1 0,0 1 0,1 0 0,11 30 0,-10-28 0,19 37 0,-15-32 0,-1 1 0,0 0 0,0 0 0,-1 0 0,0 0 0,-1 1 0,0-1 0,-1 1 0,2 11 0,-5-39 0,1 13 0,-1 0 0,1 0 0,0 0 0,0 1 0,1-1 0,-1 0 0,1 0 0,0 0 0,0 0 0,4-6 0,-4 7-27,1 1 0,-1-1-1,1 1 1,0 0 0,0 0-1,1 0 1,-1 0 0,1 0 0,-1 0-1,1 0 1,0 1 0,0 0-1,0-1 1,0 1 0,0 0-1,1 1 1,-1-1 0,1 0-1,-1 1 1,1 0 0,0 0 0,-1 0-1,1 0 1,0 1 0,0-1-1,-1 1 1,1 0 0,0 0-1,0 1 1,0-1 0,-1 1-1,1-1 1,0 1 0,-1 0 0,1 1-1,-1-1 1,1 1 0,-1-1-1,1 1 1,-1 0 0,0 0-1,0 1 1,0-1 0,0 1-1,0-1 1,-1 1 0,1 0 0,-1 0-1,2 3 1,9 16-6799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207 160 24575,'-1'0'0,"0"1"0,0-2 0,0 1 0,1 0 0,-1 0 0,0 0 0,0 0 0,0 0 0,1-1 0,-1 1 0,0 0 0,0-1 0,1 1 0,-1 0 0,0-1 0,1 1 0,-1-1 0,0 1 0,1-1 0,-1 0 0,1 1 0,-1-1 0,1 1 0,-1-1 0,1 0 0,-1 0 0,1 1 0,0-1 0,-1 0 0,1 0 0,0 1 0,0-1 0,0 0 0,-1 0 0,1 1 0,0-1 0,0-1 0,6-41 0,-5 37 0,0 0 0,0 1 0,0-1 0,-1 0 0,0-7 0,0 10 0,0 1 0,-1-1 0,1 1 0,-1-1 0,0 1 0,0 0 0,0-1 0,0 1 0,0 0 0,0-1 0,0 1 0,-1 0 0,1 0 0,-1 0 0,0 0 0,1 0 0,-1 1 0,0-1 0,0 0 0,0 1 0,0 0 0,-1-1 0,1 1 0,0 0 0,0 0 0,-1 0 0,1 0 0,-1 1 0,1-1 0,-1 1 0,1-1 0,-1 1 0,1 0 0,-1 0 0,1 0 0,-1 0 0,1 0 0,-4 1 0,-1 1 0,0-1 0,1 1 0,-1 1 0,0-1 0,1 1 0,-1 0 0,1 1 0,0-1 0,0 1 0,0 1 0,1-1 0,-9 9 0,11-10 0,0 0 0,0 0 0,0 1 0,0 0 0,1-1 0,-1 1 0,1 0 0,0 0 0,1 0 0,-1 1 0,0-1 0,1 0 0,0 1 0,0-1 0,1 0 0,-1 1 0,1-1 0,0 1 0,0-1 0,0 1 0,1-1 0,-1 1 0,1-1 0,0 1 0,1-1 0,-1 0 0,1 0 0,-1 0 0,1 1 0,1-2 0,-1 1 0,0 0 0,1 0 0,0-1 0,0 1 0,0-1 0,0 0 0,1 0 0,-1 0 0,1-1 0,0 1 0,-1-1 0,8 4 0,-3-2-273,0-1 0,0 1 0,1-1 0,14 3 0,3-2-6553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8:3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11 242 24575,'-5'-20'0,"-1"-8"0,6 28 0,0-1 0,1 0 0,-1 0 0,0 1 0,0-1 0,1 1 0,-1-1 0,0 0 0,1 1 0,-1-1 0,1 1 0,-1-1 0,0 0 0,1 1 0,-1-1 0,1 1 0,0 0 0,-1-1 0,1 1 0,-1-1 0,1 1 0,0 0 0,-1 0 0,1-1 0,0 1 0,-1 0 0,1 0 0,0 0 0,-1 0 0,1-1 0,0 1 0,0 0 0,-1 0 0,1 1 0,0-1 0,0 0 0,8 1 0,0 0 0,0 0 0,0 1 0,0 1 0,-1-1 0,1 1 0,-1 1 0,11 5 0,64 42 0,-74-45 0,0 0 0,56 41 0,-60-44 0,0 1 0,-1 1 0,0-1 0,0 1 0,0 0 0,0 0 0,-1 0 0,0 0 0,0 1 0,3 7 0,-5-12 0,-1 1 0,1-1 0,-1 1 0,0-1 0,1 1 0,-1-1 0,0 1 0,0-1 0,0 1 0,0-1 0,0 1 0,0-1 0,0 1 0,0-1 0,-1 1 0,1-1 0,-1 0 0,1 1 0,-1-1 0,1 1 0,-1-1 0,0 0 0,0 0 0,0 1 0,0-1 0,0 0 0,0 0 0,0 0 0,0 0 0,0 0 0,0 0 0,0 0 0,-1 0 0,1-1 0,0 1 0,-1 0 0,1-1 0,-1 1 0,1-1 0,0 0 0,-1 1 0,-2-1 0,-2 1 0,0 0 0,0-1 0,0 0 0,0 0 0,0 0 0,0-1 0,0 0 0,0 0 0,-8-3 0,8 2 0,1 0 0,-1 0 0,1-1 0,-1 0 0,1 0 0,0 0 0,0-1 0,0 1 0,1-1 0,0 0 0,-1-1 0,1 1 0,1-1 0,-1 0 0,1 0 0,-1 0 0,1 0 0,1-1 0,-1 1 0,1-1 0,0 1 0,0-1 0,1 0 0,0 0 0,0 0 0,0 0 0,1 0 0,0 0 0,0 0 0,0 0 0,1 0 0,-1 0 0,2 0 0,-1 0 0,1 1 0,3-10 0,2 1 10,1-1 0,0 1 0,1 1 0,1-1 0,0 2 0,0-1 0,2 2 0,-1-1 0,1 1 0,1 1 0,16-11 0,-13 11-159,0 1 1,1 0-1,0 1 1,0 0-1,1 2 1,-1 0-1,2 1 1,-1 0-1,28-2 1,-5 6-6678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55 558 24575,'-21'89'0,"13"207"0,9-223 0,-1-114 0,-10-248 0,0 185 0,4-1 0,10-137 0,-2 223 0,0-1 0,1 1 0,1 0 0,1 0 0,1 1 0,8-20 0,-11 33 0,-1 0 0,1-1 0,1 1 0,-1 0 0,1 1 0,-1-1 0,1 1 0,1-1 0,-1 1 0,1 0 0,-1 1 0,1-1 0,0 1 0,1 0 0,-1 0 0,0 1 0,1-1 0,-1 1 0,1 0 0,0 1 0,0-1 0,0 1 0,10 0 0,-6 1 0,0 1 0,1 0 0,-1 1 0,0 0 0,1 0 0,-1 1 0,-1 1 0,1 0 0,0 0 0,-1 1 0,0 0 0,0 0 0,0 1 0,-1 0 0,0 1 0,0 0 0,-1 0 0,9 11 0,-8-10 0,0 1 0,-1 1 0,-1-1 0,1 1 0,-1 0 0,-1 0 0,0 1 0,-1 0 0,0 0 0,0 0 0,-1 0 0,-1 1 0,0-1 0,0 1 0,-1-1 0,-1 15 0,-1-13 6,-2 0-1,0-1 1,0 1-1,-1-1 0,0 1 1,-1-1-1,-1 0 1,0-1-1,-1 0 1,0 0-1,0 0 1,-1 0-1,-1-1 0,0-1 1,0 0-1,-1 0 1,-12 9-1,-18 9-233,0-1 0,-2-2 0,-59 24 0,65-31-323,1-1-6275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24575,'2'0'0,"0"0"0,0 0 0,1 1 0,-1 0 0,0-1 0,0 1 0,0 0 0,0 0 0,0 0 0,0 0 0,0 0 0,0 0 0,0 1 0,0-1 0,-1 1 0,1-1 0,0 1 0,-1 0 0,0 0 0,1-1 0,-1 1 0,0 0 0,0 0 0,0 0 0,0 1 0,1 1 0,2 8 0,0 1 0,-1 0 0,3 18 0,-4-20 0,36 391 0,-29-246 0,34 551 0,-35 4 0,-55-208 0,25-318 0,11-78 0,5 0 0,11 150 0,8-165 0,-7-61 0,3 53 0,-21-147-1365,6 39-5461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24575,'0'0'0,"-1"0"0,1 0 0,-1 0 0,1 0 0,-1 0 0,0 0 0,1 0 0,-1 0 0,1 0 0,-1 1 0,1-1 0,-1 0 0,1 0 0,0 1 0,-1-1 0,1 0 0,-1 1 0,1-1 0,0 0 0,-1 1 0,1-1 0,-1 1 0,1-1 0,0 1 0,0-1 0,-1 1 0,1-1 0,0 1 0,0-1 0,0 1 0,-1-1 0,1 1 0,0-1 0,0 1 0,0-1 0,0 1 0,0-1 0,0 1 0,0-1 0,0 1 0,0-1 0,0 1 0,1-1 0,-1 1 0,0-1 0,0 1 0,0-1 0,1 1 0,-1-1 0,0 1 0,1-1 0,-1 1 0,1 0 0,16 26 0,-6-18 0,0-1 0,1 1 0,0-2 0,0 0 0,24 10 0,70 21 0,-95-35 0,-5-1-65,0 0 0,0 0 0,0-1 0,0 0 0,0-1 0,1 1 0,-1-1 0,0 0 0,0-1 0,0 1 0,1-1 0,-1-1 0,0 1 0,0-1 0,0 0 0,-1 0 0,1-1 0,0 1 0,-1-1 0,7-5 0,6-8-6761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23 24575,'5'-4'0,"5"-7"0,2 3 0,-1 9 0,-8 3 0,-8 5 0,-4 7 0,-4 5 0,-6-1 0,-3 0 0,-8 2 0,-3 1 0,-1-2 0,-4-1 0,1-4 0,5-4-8191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64 24575,'0'0'0,"0"0"0,0 0 0,0-1 0,0 1 0,0 0 0,0 0 0,0 0 0,0 0 0,1 0 0,-1 0 0,0 0 0,0-1 0,0 1 0,0 0 0,0 0 0,0 0 0,0 0 0,0 0 0,0 0 0,0-1 0,0 1 0,0 0 0,0 0 0,0 0 0,0 0 0,-1 0 0,1 0 0,0-1 0,0 1 0,0 0 0,0 0 0,0 0 0,0 0 0,0 0 0,0 0 0,0 0 0,0 0 0,0 0 0,-1-1 0,1 1 0,0 0 0,0 0 0,0 0 0,0 0 0,0 0 0,0 0 0,0 0 0,-1 0 0,1 0 0,0 0 0,0 0 0,0 0 0,0 0 0,0 0 0,0 0 0,-1 0 0,1 0 0,0 0 0,0 0 0,0 0 0,0 0 0,-8 10 0,-4 15 0,-6 45 0,3 1 0,3 0 0,-4 86 0,15-146 0,-8 37 0,6-41 0,1 1 0,1-1 0,-1 1 0,1 0 0,0 0 0,1 0 0,0 0 0,2 15 0,-1-21 0,-1 0 0,1 0 0,0-1 0,0 1 0,0 0 0,0-1 0,0 1 0,1-1 0,-1 1 0,0-1 0,1 0 0,-1 1 0,1-1 0,-1 0 0,1 0 0,0 0 0,-1 0 0,1 0 0,0 0 0,0-1 0,2 2 0,46 6 0,-30-6 0,46 6 0,135-1 0,67-23 0,-179 9 0,150-18 0,-233 24 0,28-7 0,-33 8 0,0 0 0,-1-1 0,1 1 0,-1 0 0,1 0 0,-1-1 0,1 1 0,-1 0 0,1-1 0,-1 1 0,1 0 0,-1-1 0,1 1 0,-1-1 0,1 1 0,-1-1 0,0 1 0,1-1 0,-1 1 0,0-1 0,0 1 0,1-1 0,-1 1 0,0-1 0,0 0 0,0 1 0,0-1 0,0 1 0,0-1 0,0 0 0,0 1 0,0-1 0,0 1 0,0-1 0,0 0 0,0 1 0,0-1 0,0 1 0,-1-1 0,1 1 0,0-1 0,0 1 0,-1-1 0,1 0 0,0 1 0,-1 0 0,0-1 0,-4-9 0,0 1 0,0 0 0,1-1 0,0 0 0,0 0 0,1 0 0,1 0 0,-1-1 0,0-15 0,1-14 0,3-48 0,0 38 0,1-17 0,-3-93 0,1 158 0,-1-1 0,1 0 0,-1 1 0,1-1 0,-1 0 0,0 1 0,0-1 0,0 1 0,0-1 0,-1 1 0,1-1 0,-1 1 0,1 0 0,-1 0 0,0 0 0,0 0 0,0 0 0,0 0 0,0 0 0,0 1 0,0-1 0,-1 1 0,1 0 0,-1-1 0,1 1 0,-1 0 0,1 0 0,-1 1 0,0-1 0,1 0 0,-6 1 0,-7-2 0,0 2 0,0 0 0,0 1 0,-24 4 0,32-4 0,-79 11 0,-45 5 0,-173 47 0,249-51-1365,32-10-5461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1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24575,'0'5'0,"-4"1"0,-7 5 0,-6 4 0,-9 6 0,-5 2 0,-2 8 0,-4 2 0,-1 1 0,1 0 0,3-3 0,2-1 0,2-1 0,2-1 0,0 0 0,6-6-8191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1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24575,'0'0'0,"0"0"0,0 0 0,0 0 0,0 0 0,1 0 0,-1 0 0,0 0 0,0 0 0,0 0 0,0 0 0,0 0 0,1 0 0,-1 0 0,0 0 0,0 0 0,0 0 0,0 0 0,0 1 0,1-1 0,-1 0 0,0 0 0,0 0 0,0 0 0,0 0 0,0 0 0,0 0 0,1 0 0,-1 0 0,0 1 0,0-1 0,0 0 0,0 0 0,0 0 0,0 0 0,0 0 0,0 0 0,0 1 0,0-1 0,0 0 0,0 0 0,0 0 0,0 0 0,0 1 0,0-1 0,0 0 0,0 0 0,0 0 0,0 0 0,0 0 0,0 1 0,0-1 0,0 0 0,-7 11 0,-14 7 0,-32 20 0,2 2 0,2 3 0,1 2 0,-46 56 0,71-76 0,0 2 0,-30 47 0,45-55-1365,6-6-5461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1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34 24575,'4'0'0,"7"-4"0,1 2 0,-6 7 0,-9 7 0,-8 11 0,-8 5 0,-4 4 0,-3 1 0,-3-2 0,1 5 0,-1 0 0,0-2 0,0-1 0,1-2 0,5-6-8191</inkml:trace>
  <inkml:trace contextRef="#ctx0" brushRef="#br0" timeOffset="1">489 7 24575,'0'-5'0,"0"4"0,-5 6 0,-6 7 0,-5 6 0,-6 4 0,-3 4 0,-2 7 0,-5 6 0,-3 2 0,-4 2 0,0 0 0,2-4 0,-3-3 0,2-4 0,7-2 0,4-1 0,6-7-8191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24575,'5'0'0,"1"5"0,0 5 0,-6 7 0,-7 4 0,-8 9 0,-5 3 0,-5 6 0,-2 0 0,-1 4 0,-1-2 0,5-3 0,2-3 0,0-3 0,3-2 0,5-11 0,6-8-8191</inkml:trace>
  <inkml:trace contextRef="#ctx0" brushRef="#br0" timeOffset="1">353 191 24575,'5'0'0,"1"5"0,-5 5 0,-7 7 0,-7 5 0,-6 3 0,-5 2 0,-2 1 0,-2 5 0,-1 1 0,0 5 0,5-4-8191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24575,'1'0'0,"0"1"0,0-1 0,0 0 0,0 1 0,0-1 0,0 1 0,0-1 0,0 1 0,-1-1 0,1 1 0,0-1 0,0 1 0,-1 0 0,1-1 0,0 1 0,-1 0 0,1 0 0,-1 0 0,1 0 0,-1-1 0,1 1 0,-1 0 0,1 0 0,-1 0 0,0 0 0,0 0 0,1 1 0,4 31 0,-4-31 0,13 264 0,2 358 0,-16-528 0,-1-91 0,1 0 0,0 0 0,1 1 0,0-1 0,-1 0 0,2 0 0,2 10 0,-3-13 0,0-1 0,0 1 0,1 0 0,-1 0 0,0-1 0,1 1 0,-1-1 0,1 1 0,0-1 0,-1 0 0,1 1 0,0-1 0,0 0 0,0 0 0,0 0 0,0-1 0,0 1 0,0 0 0,0-1 0,0 1 0,0-1 0,3 1 0,23 0 0,-1-1 0,1-1 0,0-1 0,50-12 0,-6 2 0,888-62-449,2 65-20,-934 9 469,355 14 0,-184-5 0,-188-9 0,-7 1 0,0-1 0,0 0 0,-1 0 0,1 0 0,0 0 0,0 0 0,0-1 0,-1 0 0,1 0 0,4-1 0,-8 1 16,0 0-1,0 1 1,0-1 0,0 1 0,0-1 0,0 1 0,-1-1-1,1 0 1,0 1 0,-1-1 0,1 1 0,0 0 0,-1-1-1,1 1 1,0-1 0,-1 1 0,1-1 0,-1 1 0,1 0-1,-1-1 1,1 1 0,-1 0 0,1-1 0,-1 1 0,1 0-1,-1 0 1,1 0 0,-2-1 0,-17-9 443,3 2-459,9 5 0,1 0 0,-1 0 0,0 1 0,-11-3 0,17 5 0,1 0 0,-1 1 0,1-1 0,-1 0 0,0 0 0,1 0 0,-1 1 0,1-1 0,-1 0 0,1 0 0,-1 1 0,1-1 0,-1 0 0,1 1 0,0-1 0,-1 1 0,1-1 0,-1 1 0,1-1 0,0 1 0,-1-1 0,1 1 0,0-1 0,0 1 0,-1-1 0,1 1 0,0-1 0,0 1 0,0 0 0,0-1 0,0 1 0,0-1 0,0 1 0,0-1 0,0 1 0,0 0 0,0-1 0,0 1 0,0-1 0,0 1 0,1 0 0,-1-1 0,0 1 0,1 0 0,7 30 0,-7-30 0,30 87-455,-3 1 0,24 146 0,-48-207-6371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24575,'-12'-2'0,"-7"0"0,15 7 0,10 6 0,4 2 0,2-1 0,0 0 0,0-1 0,23 17 0,-9-8 0,-6-3 0,1-2 0,1 0 0,45 22 0,-55-31 0,0-1 0,1-1 0,-1 0 0,1 0 0,0-2 0,0 1 0,0-2 0,0 0 0,23-1 0,-30-1 0,1 0 0,-1 0 0,0-1 0,0 0 0,-1 0 0,1-1 0,0 1 0,-1-1 0,1-1 0,-1 1 0,0-1 0,0 0 0,0 0 0,-1 0 0,1 0 0,-1-1 0,0 0 0,-1 0 0,5-7 0,2-4 0,-1-1 0,-1-1 0,-1 0 0,11-35 0,-18 50 0,1 1 0,0 0 0,-1-1 0,1 1 0,0 0 0,0-1 0,1 1 0,-1 0 0,0 0 0,1 0 0,-1 0 0,3-2 0,-4 4 0,1 0 0,-1 0 0,0 0 0,0 0 0,0 0 0,1 0 0,-1 0 0,0 0 0,0 0 0,1 0 0,-1 0 0,0 0 0,0 0 0,0 0 0,1 0 0,-1 0 0,0 0 0,0 0 0,1 0 0,-1 0 0,0 0 0,0 0 0,0 0 0,1 0 0,-1 0 0,0 1 0,0-1 0,0 0 0,1 0 0,-1 0 0,0 0 0,0 1 0,0-1 0,0 0 0,0 0 0,1 0 0,-1 1 0,0-1 0,5 21 0,-3 2-1365,-2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24575,'2'0'0,"0"0"0,0 1 0,0-1 0,0 1 0,0 0 0,-1 0 0,1 0 0,0 0 0,0 0 0,-1 0 0,1 0 0,-1 0 0,1 0 0,1 3 0,23 26 0,-16-18 0,6 6 0,4 4 0,-1 0 0,21 33 0,-36-49 0,-1 0 0,1 1 0,-1 0 0,0-1 0,0 1 0,-1 0 0,0 0 0,0 1 0,-1-1 0,0 0 0,0 0 0,-1 1 0,0-1 0,-1 12 0,0-15 0,0 0 0,-1-1 0,1 1 0,-1-1 0,0 1 0,0-1 0,0 0 0,-1 0 0,1 0 0,-1 0 0,1 0 0,-1-1 0,0 1 0,0-1 0,-6 4 0,7-5 0,1 0 0,0 0 0,0 0 0,-1-1 0,1 1 0,0 0 0,-1-1 0,1 0 0,0 1 0,-1-1 0,1 1 0,-1-1 0,1 0 0,-1 0 0,1 0 0,-1 0 0,1 0 0,0 0 0,-1-1 0,1 1 0,-1 0 0,1-1 0,-1 1 0,1-1 0,0 1 0,-1-1 0,1 0 0,0 1 0,0-1 0,-1 0 0,1 0 0,0 0 0,0 0 0,0 0 0,0 0 0,0 0 0,0-1 0,1 1 0,-1 0 0,0 0 0,1-1 0,-1 1 0,0-2 0,0 0 0,0 0 0,1 0 0,-1 0 0,1 0 0,0-1 0,0 1 0,0 0 0,0 0 0,0 0 0,1 0 0,-1 0 0,1 0 0,0 0 0,0 0 0,3-5 0,25-44 0,-23 42 0,10-14 0,1 0 0,1 2 0,1 0 0,1 0 0,1 2 0,33-25 0,-39 33 0,1 2 0,0 0 0,1 0 0,0 2 0,0 0 0,1 1 0,0 1 0,0 0 0,0 2 0,37-5 0,-50 8 0,-1 1 0,1 0 0,-1 0 0,1 1 0,-1-1 0,1 1 0,-1 0 0,1 0 0,5 3 0,-9-4 0,0 1 0,-1-1 0,1 0 0,0 1 0,-1-1 0,1 1 0,0 0 0,-1-1 0,1 1 0,-1-1 0,1 1 0,-1 0 0,1-1 0,-1 1 0,1 0 0,-1 0 0,0-1 0,1 1 0,-1 0 0,0 0 0,0 1 0,0 0 0,0 0 0,0-1 0,-1 1 0,1 0 0,0-1 0,-1 1 0,0 0 0,1-1 0,-1 1 0,0-1 0,0 1 0,0-1 0,0 1 0,-2 1 0,-5 6 0,1 1 0,1-1 0,-1 1 0,1 0 0,-8 20 0,13-25 0,-1-1 0,1 1 0,0 0 0,0-1 0,1 1 0,0 0 0,-1 0 0,2 0 0,-1-1 0,0 1 0,1 0 0,0-1 0,0 1 0,1 0 0,-1-1 0,1 1 0,3 5 0,-3-6 0,1 1 0,0-1 0,1 1 0,-1-1 0,1 0 0,0 0 0,0-1 0,0 1 0,0-1 0,1 0 0,-1 0 0,1 0 0,0-1 0,0 1 0,0-1 0,0 0 0,0-1 0,6 2 0,-4-2 0,1 1 0,-1-2 0,0 1 0,1-1 0,-1 0 0,1 0 0,-1-1 0,0 0 0,0-1 0,1 1 0,-1-1 0,13-6 0,-17 7 0,0-1 0,-1 1 0,1-1 0,-1 1 0,1-1 0,-1 0 0,0 0 0,0 0 0,0 0 0,0-1 0,0 1 0,0 0 0,-1-1 0,1 1 0,-1-1 0,1 0 0,1-5 0,-2 3 0,0 1 0,-1-1 0,1 0 0,-1 0 0,0 0 0,0 0 0,0 0 0,-1 0 0,-2-9 0,-1 1 0,0 1 0,-1-1 0,0 1 0,-1 1 0,0-1 0,-1 1 0,-10-13 0,-11-7 0,-11-16 0,38 46 0,1 0 0,-1 1 0,1-1 0,-1 0 0,1 1 0,0-1 0,-1 0 0,1 0 0,0 1 0,-1-1 0,1 0 0,0 0 0,0 1 0,0-1 0,-1 0 0,1 0 0,0 0 0,0 0 0,0 1 0,1-1 0,-1 0 0,0 0 0,0 0 0,0 0 0,0 1 0,1-1 0,-1 0 0,0 0 0,2 0 0,-1 0 0,0 0 0,1 0 0,-1 0 0,0 0 0,1 1 0,-1-1 0,1 0 0,0 1 0,-1 0 0,1-1 0,-1 1 0,1 0 0,0 0 0,1 0 0,9 0 0,1 0 0,23 5 0,-34-5 0,173 18 0,-94-12 0,-78-5 0,1-1 0,-1 1 0,0 0 0,1 0 0,-1 0 0,0 1 0,0-1 0,0 1 0,0-1 0,0 1 0,0 0 0,-1 0 0,1 1 0,-1-1 0,1 0 0,-1 1 0,0-1 0,0 1 0,2 3 0,4 8 0,-1-1 0,0 1 0,5 17 0,4 8 0,17 29 0,2 2 0,-2 1 0,43 142 0,-73-201 0,0 0 0,-1 1 0,-1-1 0,0 0 0,0 1 0,-1-1 0,-3 23 0,2-30 0,0-1 0,-1 1 0,1 0 0,-1-1 0,0 1 0,0-1 0,-1 1 0,1-1 0,-1 0 0,0 0 0,0 0 0,0-1 0,0 1 0,-1-1 0,0 1 0,1-1 0,-1 0 0,0-1 0,-1 1 0,1-1 0,0 1 0,-9 1 0,-2 1 15,0 0 0,-1-2 0,0 0 0,1-1 0,-1 0 0,0-2 0,-32-2 0,17-1-386,0-2-1,1-1 1,-34-12 0,8 0-6455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48 24575,'0'0'0,"0"0"0,0 0 0,1 0 0,-1 0 0,0 0 0,0 1 0,1-1 0,-1 0 0,0 0 0,1 0 0,-1 0 0,0 0 0,1 0 0,-1 0 0,0 0 0,0 0 0,1 0 0,-1 0 0,0-1 0,1 1 0,-1 0 0,0 0 0,0 0 0,1 0 0,-1 0 0,0 0 0,0-1 0,1 1 0,-1 0 0,0 0 0,0 0 0,1-1 0,-1 1 0,0 0 0,0 0 0,0-1 0,0 1 0,1 0 0,-1-1 0,0 1 0,0 0 0,0 0 0,0-1 0,0 1 0,0 0 0,0-1 0,0 1 0,0 0 0,0 0 0,0-1 0,0 1 0,0 0 0,0-1 0,0 1 0,0 0 0,0-1 0,0 1 0,0 0 0,-1 0 0,1-1 0,0 1 0,0 0 0,0 0 0,0-1 0,-1 1 0,-17-15 0,8 10 0,0 2 0,-1-1 0,1 2 0,-1-1 0,0 1 0,0 1 0,1 0 0,-1 0 0,0 1 0,0 1 0,0 0 0,0 0 0,-14 5 0,4-1 0,0 0 0,1 2 0,0 1 0,1 0 0,-1 2 0,-17 11 0,26-14 0,1 1 0,0 0 0,0 0 0,1 1 0,0 0 0,0 1 0,1 0 0,0 0 0,1 1 0,0 0 0,1 0 0,0 1 0,1 0 0,-5 15 0,8-19 0,0-1 0,0 1 0,1 0 0,0 0 0,1 0 0,0 0 0,0 0 0,1 0 0,0 0 0,0 0 0,0 0 0,1 0 0,1-1 0,-1 1 0,1-1 0,1 1 0,-1-1 0,1 0 0,0 0 0,1-1 0,0 1 0,0-1 0,0 0 0,7 6 0,-3-4 9,1 0-1,0-1 1,1 0-1,0 0 1,0-1 0,0-1-1,1 1 1,-1-2-1,1 0 1,1 0-1,-1-1 1,0-1-1,22 2 1,-4-3-306,0-1 0,0-1 0,0-2 0,47-10 0,-1-4-6529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52 627 24575,'0'-5'0,"-1"0"0,0 0 0,0 0 0,-1 0 0,1 0 0,-1 0 0,0 1 0,0-1 0,-1 1 0,0-1 0,1 1 0,-1 0 0,-7-7 0,10 11 0,0-1 0,0 1 0,-1 0 0,1 0 0,0-1 0,-1 1 0,1 0 0,0-1 0,-1 1 0,1 0 0,-1 0 0,1 0 0,0-1 0,-1 1 0,1 0 0,-1 0 0,1 0 0,0 0 0,-1 0 0,1 0 0,-1 0 0,1 0 0,-1 0 0,1 0 0,0 0 0,-1 0 0,1 0 0,-1 0 0,1 0 0,0 0 0,-1 1 0,1-1 0,-1 0 0,1 0 0,0 0 0,-1 1 0,1-1 0,0 0 0,-1 0 0,1 1 0,0-1 0,-1 0 0,1 1 0,0-1 0,0 1 0,-1-1 0,1 0 0,0 1 0,0-1 0,0 0 0,0 1 0,0-1 0,-1 1 0,1-1 0,0 1 0,0-1 0,0 0 0,0 1 0,0-1 0,0 1 0,0-1 0,1 1 0,-2 30 0,36 161 0,4 26 0,-38-210 0,0-1 0,-1 1 0,0-1 0,0 1 0,-2 10 0,2-18 0,0 0 0,0-1 0,0 1 0,0 0 0,-1 0 0,1 0 0,0-1 0,0 1 0,0 0 0,0 0 0,-1 0 0,1-1 0,0 1 0,0 0 0,0 0 0,-1 0 0,1 0 0,0 0 0,0 0 0,0-1 0,-1 1 0,1 0 0,0 0 0,0 0 0,-1 0 0,1 0 0,0 0 0,0 0 0,-1 0 0,1 0 0,0 0 0,0 0 0,-1 0 0,1 0 0,0 0 0,0 0 0,-1 1 0,1-1 0,0 0 0,0 0 0,-1 0 0,1 0 0,0 0 0,0 0 0,0 1 0,-1-1 0,1 0 0,0 0 0,0 0 0,0 1 0,0-1 0,-1 0 0,1 0 0,0 1 0,0-1 0,0 0 0,0 0 0,0 0 0,0 1 0,0-1 0,0 0 0,0 1 0,-10-23 0,2-6 0,1 0 0,2 0 0,0-1 0,-1-45 0,10-119 0,2 99 0,22-110 0,-19 162 0,1 0 0,2 1 0,2 1 0,38-77 0,-49 111 0,0 0 0,1 0 0,0 1 0,0-1 0,0 1 0,0 0 0,1 0 0,0 0 0,0 1 0,0 0 0,0 0 0,1 0 0,7-4 0,-8 7 0,0-1 0,-1 1 0,1 0 0,0 1 0,0-1 0,0 1 0,0 0 0,-1 0 0,1 0 0,0 1 0,0-1 0,0 1 0,0 0 0,-1 1 0,1-1 0,-1 1 0,1 0 0,-1 0 0,5 3 0,10 7 0,0 1 0,-1 1 0,0 1 0,-1 1 0,-1 0 0,0 1 0,-1 0 0,-1 1 0,-1 1 0,0 1 0,-2-1 0,0 2 0,14 37 0,-10-2-1365,-6-7-5461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86 24575,'-9'0'0,"-8"0"0,-2-5 0,9-6 0,9-1 0,10 2 0,8-3 0,11 1 0,9 3 0,8 2 0,11 3 0,4 2 0,2 2 0,4 0 0,-5 0 0,-12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6 0,0 9 0,0 5 0,0 7 0,0 5 0,0 6 0,0 3 0,0 2 0,0 2 0,0-5 0,0-1 0,0-5 0,0-5 0,0-5 0,0-9-8191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24575,'-1'0'0,"0"0"0,0-1 0,0 1 0,0 0 0,0 0 0,0 0 0,0 0 0,1 0 0,-1 1 0,0-1 0,0 0 0,0 0 0,0 1 0,0-1 0,0 0 0,1 1 0,-1-1 0,0 1 0,0-1 0,0 1 0,1-1 0,-1 1 0,0-1 0,0 2 0,1-1 0,0 0 0,0 0 0,0 0 0,0-1 0,0 1 0,1 0 0,-1 0 0,0 0 0,1 0 0,-1-1 0,0 1 0,1 0 0,-1 0 0,1-1 0,-1 1 0,1 0 0,-1-1 0,1 1 0,1 1 0,4 3 0,1 0 0,-1 0 0,1 0 0,9 4 0,-5-3 0,1-2 0,0 0 0,0 0 0,0-1 0,1 0 0,-1-1 0,1-1 0,-1 0 0,1-1 0,0 0 0,-1-1 0,1 0 0,0-1 0,-1 0 0,17-6 0,-19 5 0,1-1 0,0 0 0,-1-1 0,0 0 0,0-1 0,-1 0 0,1 0 0,-1-1 0,-1 0 0,1-1 0,-1 0 0,-1 0 0,1-1 0,-2 0 0,1 0 0,-1 0 0,6-13 0,-49 75-1365,23-27-5461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24575,'0'-35'0,"0"29"0,0 23 0,1 85 0,14 105 0,-3-78 0,-12-128 0,0 0 0,0 0 0,0 0 0,0 0 0,0 0 0,1 0 0,-1 0 0,0 0 0,0-1 0,1 1 0,-1 0 0,1 0 0,-1 0 0,1 0 0,-1-1 0,1 1 0,-1 0 0,1 0 0,-1-1 0,1 1 0,1 1 0,-1-2 0,0 0 0,-1 0 0,1-1 0,0 1 0,0 0 0,-1 0 0,1 0 0,0 0 0,-1-1 0,1 1 0,0 0 0,-1-1 0,1 1 0,-1 0 0,1-1 0,0 1 0,-1-1 0,1 1 0,-1-1 0,1 1 0,0-2 0,30-45 0,-22 33 0,4-7 0,2 1 0,1 1 0,0 0 0,1 1 0,1 1 0,28-21 0,-45 37 0,1 0 0,-1 1 0,0-1 0,0 0 0,0 0 0,1 1 0,-1-1 0,0 1 0,1-1 0,-1 1 0,1 0 0,-1-1 0,1 1 0,-1 0 0,0 0 0,1 0 0,-1 0 0,1 0 0,-1 0 0,1 1 0,-1-1 0,0 0 0,1 1 0,-1-1 0,2 2 0,-1-1 0,0 1 0,0 0 0,0 0 0,-1 0 0,1 0 0,0 0 0,-1 0 0,0 0 0,0 0 0,1 0 0,-1 1 0,0-1 0,0 3 0,3 8 0,-1 0 0,-1 0 0,0 0 0,0 18 0,-2-8-62,3 40-1241,3-38-5523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191 348 24575,'5'-6'0,"0"0"0,0 0 0,0-1 0,-1 1 0,0-1 0,0 0 0,-1-1 0,0 1 0,-1 0 0,1-1 0,-1 0 0,2-13 0,-4 18 0,0 1 0,0-1 0,0 1 0,0-1 0,0 1 0,-1-1 0,1 1 0,-1 0 0,1-1 0,-1 1 0,0 0 0,0-1 0,0 1 0,0 0 0,-1 0 0,1 0 0,-3-4 0,1 4 0,1 1 0,-1-1 0,1 1 0,-1-1 0,0 1 0,1 0 0,-1 0 0,0 0 0,0 1 0,0-1 0,0 0 0,0 1 0,0 0 0,1 0 0,-1 0 0,0 0 0,0 0 0,-5 2 0,-1-1 0,1 1 0,0 1 0,-1-1 0,1 1 0,0 1 0,1 0 0,-1 0 0,1 0 0,-1 1 0,1 0 0,1 0 0,-1 1 0,1 0 0,0 0 0,-6 8 0,7-8 0,0 0 0,1 1 0,0-1 0,0 1 0,0 0 0,1 0 0,0 0 0,1 1 0,-1-1 0,1 1 0,1-1 0,-1 1 0,1 0 0,1 0 0,0-1 0,0 1 0,1 8 0,-1-13 0,1 0 0,-1 0 0,1 0 0,0 0 0,0 0 0,0 0 0,0 0 0,1 0 0,-1 0 0,1-1 0,0 1 0,0-1 0,0 1 0,0-1 0,0 0 0,0 0 0,1 0 0,-1 0 0,4 2 0,-3-2 0,1 0 0,0-1 0,0 1 0,0-1 0,1 0 0,-1-1 0,0 1 0,0-1 0,0 1 0,1-1 0,-1 0 0,7-2 0,-2 1 0,0-1 0,0 0 0,0-1 0,0 0 0,0 0 0,-1-1 0,0 0 0,1-1 0,-2 0 0,1 0 0,0-1 0,7-7 0,-3-1 0,-1 0 0,-1-1 0,0-1 0,-1 0 0,-1 0 0,0 0 0,-1-1 0,-1 0 0,7-33 0,-5 11 0,-2-1 0,-2 1 0,0-56 0,-4 178-98,-1 10-536,17 150 1,-11-211-6193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24575,'-5'2'0,"1"-1"0,0 0 0,0 1 0,0 0 0,0 0 0,1 0 0,-1 0 0,0 1 0,-3 2 0,-9 6 0,-4 0 0,0 1 0,1 1 0,-28 25 0,41-33 0,1 0 0,0 1 0,0 0 0,0 0 0,1 1 0,0-1 0,0 1 0,1 0 0,0 0 0,0 0 0,0 1 0,1-1 0,0 1 0,-1 12 0,2-12 0,0 0 0,1 1 0,0-1 0,0 0 0,1 0 0,0 1 0,1-1 0,5 15 0,-6-20 0,0-1 0,0 1 0,0-1 0,1 0 0,-1 0 0,1 1 0,-1-1 0,1 0 0,0 0 0,0-1 0,0 1 0,0 0 0,0-1 0,0 1 0,1-1 0,-1 0 0,0 0 0,1 0 0,-1 0 0,1 0 0,-1 0 0,1 0 0,0-1 0,-1 0 0,1 1 0,-1-1 0,1 0 0,0 0 0,-1 0 0,1-1 0,4 0 0,-1-1 12,1 1 0,-1-1 0,0-1 0,0 1 0,0-1 0,0 0 0,0 0 0,-1-1 0,9-6 0,-11 7-99,0 1-1,0-1 1,0 0 0,0 0-1,-1 0 1,1 0 0,-1 0-1,0-1 1,0 1-1,0-1 1,0 1 0,0-1-1,-1 0 1,0 0 0,0 1-1,1-8 1,-3-5-6739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24575,'-5'-5'0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250 394 24575,'1'-12'0,"1"-1"0,0 1 0,0 0 0,5-13 0,-4 18 0,-1-1 0,0 0 0,0 0 0,0-1 0,-1 1 0,0 0 0,-1 0 0,0-1 0,0 1 0,-1 0 0,-3-13 0,3 19 0,0-1 0,0 1 0,0-1 0,-1 1 0,1 0 0,-1 0 0,1 0 0,-1 0 0,0 0 0,0 0 0,0 0 0,0 1 0,0-1 0,0 1 0,-1-1 0,1 1 0,0 0 0,-1 0 0,1 0 0,-1 0 0,1 0 0,-1 1 0,0-1 0,1 1 0,-1 0 0,1-1 0,-1 1 0,0 0 0,1 1 0,-1-1 0,-4 1 0,-1 1 0,0-1 0,0 1 0,1 0 0,-1 1 0,1 0 0,-1 0 0,1 0 0,0 1 0,-8 6 0,3 0 0,1 0 0,0 1 0,1 0 0,0 0 0,1 1 0,0 1 0,-10 19 0,15-26 0,1 1 0,-1 1 0,1-1 0,1 0 0,-1 1 0,1-1 0,1 1 0,-1 0 0,1 0 0,1 0 0,-1-1 0,1 1 0,1 0 0,0 0 0,2 14 0,-1-17 0,0 0 0,0-1 0,0 1 0,1-1 0,-1 0 0,1 0 0,0 0 0,0 0 0,0 0 0,1-1 0,0 1 0,-1-1 0,1 0 0,0 0 0,0 0 0,1-1 0,-1 1 0,1-1 0,-1 0 0,1 0 0,0-1 0,-1 1 0,1-1 0,0 0 0,0-1 0,0 1 0,0-1 0,5 0 0,3 0 0,0-1 0,0 0 0,0-1 0,-1 0 0,1-1 0,-1-1 0,0 0 0,1 0 0,19-12 0,-12 3 0,0-1 0,-1-1 0,0-1 0,-2 0 0,0-2 0,0 0 0,-2 0 0,0-2 0,-1 0 0,-2 0 0,0-1 0,0-1 0,-2 0 0,-1 0 0,-1-1 0,-1 0 0,-1-1 0,6-46 0,-12 66 0,2-36 0,-2 39 0,0-1 0,-1 0 0,1 1 0,0-1 0,-1 0 0,1 1 0,0-1 0,-1 1 0,0-1 0,1 1 0,-1-1 0,0 1 0,0 0 0,0-1 0,0 1 0,0 0 0,0 0 0,0-1 0,0 1 0,-2-1 0,2 2 0,0-1 0,0 1 0,1 0 0,-1 0 0,0 0 0,1 0 0,-1 0 0,0 0 0,0 0 0,1 0 0,-1 0 0,0 0 0,0 0 0,1 0 0,-1 0 0,0 1 0,1-1 0,-1 0 0,0 0 0,1 1 0,-1-1 0,0 0 0,1 1 0,-1-1 0,1 1 0,-1-1 0,1 1 0,-1-1 0,1 1 0,-1 0 0,1-1 0,-1 1 0,1-1 0,0 1 0,-1 0 0,1-1 0,0 2 0,-11 28 0,6-8 4,2-1 0,0 1 1,1 0-1,2 33 0,15 88-71,-4-41-1252,-8-68-5507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24575,'4'0'0,"2"5"0,0 6 0,-1 6 0,3 0 0,1 1 0,-2-1-8191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114 214 24575,'0'-1'0,"0"1"0,1-1 0,-1 0 0,0 0 0,1 0 0,-1 1 0,0-1 0,1 0 0,-1 0 0,1 1 0,-1-1 0,1 0 0,-1 1 0,1-1 0,0 1 0,-1-1 0,1 0 0,0 1 0,-1 0 0,1-1 0,0 1 0,0-1 0,1 1 0,24-10 0,-11 5 0,-11 3 0,0 0 0,1 0 0,-1 0 0,0-1 0,0 1 0,0-1 0,-1 0 0,1-1 0,-1 1 0,1 0 0,-1-1 0,0 0 0,-1 0 0,1 0 0,-1 0 0,1 0 0,2-8 0,-5 9 0,1 0 0,-1-1 0,1 1 0,-1-1 0,0 1 0,0-1 0,-1 1 0,1 0 0,-1-1 0,1 1 0,-1-1 0,0 1 0,-1 0 0,1 0 0,0 0 0,-1 0 0,0 0 0,1 0 0,-1 0 0,-1 0 0,1 1 0,0-1 0,-1 1 0,1-1 0,-4-2 0,1 1 0,1 1 0,-1-1 0,0 1 0,0 0 0,0 0 0,0 0 0,-1 1 0,1 0 0,-1 0 0,1 0 0,-1 1 0,0 0 0,0 0 0,1 0 0,-1 1 0,0 0 0,-9 0 0,11 1 0,-1 0 0,1 0 0,0 1 0,0-1 0,0 1 0,0 0 0,0 0 0,0 0 0,0 0 0,0 1 0,1 0 0,0 0 0,-1 0 0,1 0 0,0 0 0,0 0 0,1 1 0,-1-1 0,1 1 0,-1 0 0,1 0 0,1 0 0,-4 7 0,2 0 10,0 0 0,1 0 0,-1 0 0,2 0 0,0 0 0,0 0 0,1 1 0,1-1 0,0 0 0,0 0 0,5 17 0,-4-20-93,0-1 1,0 0-1,1 0 1,0 0-1,0 0 1,0-1-1,1 1 1,0-1-1,1 0 1,-1 0-1,1-1 1,0 1-1,1-1 1,-1 0-1,1 0 1,0-1-1,13 8 1,9-1-6744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83 128 24575,'0'-9'0,"-2"1"0,1-1 0,-1 1 0,-1-1 0,1 1 0,-1 0 0,-1 0 0,0 0 0,0 0 0,0 1 0,-1-1 0,0 1 0,-8-9 0,12 16 0,1-1 0,0 1 0,-1-1 0,1 1 0,0 0 0,-1-1 0,1 1 0,0-1 0,-1 1 0,1 0 0,-1-1 0,1 1 0,-1 0 0,1-1 0,-1 1 0,1 0 0,-1 0 0,0 0 0,1-1 0,-1 1 0,1 0 0,-1 0 0,1 0 0,-1 0 0,0 0 0,1 0 0,-1 0 0,1 0 0,-1 0 0,1 1 0,-1-1 0,0 0 0,1 0 0,-1 0 0,1 1 0,-1-1 0,1 0 0,-1 0 0,1 1 0,-1-1 0,1 0 0,-1 1 0,1-1 0,0 1 0,-1-1 0,1 1 0,0-1 0,-1 1 0,1-1 0,0 1 0,0-1 0,-1 1 0,1-1 0,0 1 0,0-1 0,0 1 0,-1 0 0,-4 38 0,8 4 0,1 0 0,15 59 0,-4-20 0,55 461 0,-72-758 0,3 108 0,-1 90 0,0-17 0,7-61 0,-6 87 0,0 0 0,1 0 0,0 0 0,0 1 0,1-1 0,0 0 0,0 1 0,1 0 0,0 0 0,0 0 0,1 0 0,0 1 0,7-8 0,-11 12 0,0 1 0,1-1 0,-1 1 0,1-1 0,0 1 0,0 0 0,-1-1 0,1 1 0,0 0 0,0 0 0,0 0 0,0 1 0,0-1 0,0 0 0,0 1 0,1-1 0,-1 1 0,0 0 0,0 0 0,0 0 0,0 0 0,0 0 0,1 0 0,-1 0 0,0 1 0,0-1 0,0 1 0,0 0 0,0-1 0,0 1 0,0 0 0,0 0 0,0 1 0,0-1 0,-1 0 0,1 0 0,0 1 0,-1-1 0,1 1 0,-1 0 0,1-1 0,-1 1 0,0 0 0,2 3 0,0 0 0,0 1 0,0 0 0,-1-1 0,1 1 0,-1 0 0,0 1 0,-1-1 0,0 0 0,0 0 0,0 1 0,-1-1 0,0 1 0,0-1 0,-2 10 0,0-8 11,0-1 0,-1 0 0,0 0 0,-1 0 0,0 0 0,0 0-1,0-1 1,-1 0 0,1 0 0,-8 7 0,10-11-64,0 0 0,0 1 0,-1-1 0,1 0 0,-1 0 0,1-1 0,-1 1 0,1 0 0,-1-1 0,0 0 0,0 1 0,0-1 0,0 0-1,0-1 1,0 1 0,0 0 0,0-1 0,0 0 0,0 0 0,0 0 0,-1 0 0,1 0 0,0 0 0,0-1 0,0 0 0,0 1 0,-3-3 0,-11-7-6773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3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24575,'2'-5'0,"1"1"0,0-1 0,0 0 0,0 1 0,0-1 0,0 1 0,1 0 0,0 0 0,0 1 0,0-1 0,0 1 0,1 0 0,6-4 0,-10 7 0,0 0 0,0 0 0,0 0 0,-1 0 0,1 0 0,0 0 0,0 0 0,0 0 0,0 0 0,-1 1 0,1-1 0,0 0 0,0 1 0,-1-1 0,1 1 0,0-1 0,-1 1 0,1-1 0,0 1 0,-1-1 0,1 1 0,-1-1 0,1 1 0,0 0 0,-1-1 0,0 1 0,1 0 0,-1 0 0,1-1 0,-1 1 0,0 0 0,0 0 0,1 0 0,-1-1 0,0 3 0,5 32 0,-5-33 0,11 137-6,4 134-1353,-14-244-5467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25 159 24575,'-7'-26'0,"0"21"0,0 18 0,5-2 0,1 0 0,1 0 0,0 0 0,0 0 0,1 0 0,0 0 0,1 0 0,1-1 0,-1 1 0,2-1 0,-1 1 0,1-1 0,1 0 0,0 0 0,0-1 0,1 1 0,0-1 0,1-1 0,10 12 0,-15-19 0,0 1 0,0 0 0,0-1 0,0 0 0,1 1 0,-1-1 0,0 0 0,1 0 0,-1 0 0,1-1 0,-1 1 0,1-1 0,-1 1 0,1-1 0,0 0 0,-1 0 0,1 0 0,-1 0 0,1 0 0,0 0 0,-1-1 0,1 0 0,-1 1 0,1-1 0,-1 0 0,0 0 0,1 0 0,-1-1 0,0 1 0,1 0 0,-1-1 0,0 0 0,0 1 0,-1-1 0,5-4 0,1-2 0,0 0 0,0-1 0,-1 0 0,0 0 0,0 0 0,-1-1 0,6-14 0,-6 12 0,-1-1 0,-1 0 0,0 0 0,0-1 0,-1 1 0,-1 0 0,-1-1 0,0-14 0,-1 21 0,1 1 0,-1-1 0,-1 0 0,1 1 0,-1-1 0,0 1 0,-1-1 0,1 1 0,-1 0 0,-1 0 0,1 0 0,-1 1 0,0-1 0,0 1 0,-1 0 0,1 0 0,-1 0 0,-6-4 0,9 8 0,0-1 0,-1 1 0,0-1 0,1 1 0,-1 0 0,0 0 0,1 0 0,-1 0 0,0 1 0,0-1 0,0 1 0,0-1 0,0 1 0,0 0 0,1 0 0,-1 1 0,0-1 0,0 0 0,0 1 0,0 0 0,0 0 0,1 0 0,-1 0 0,0 0 0,1 0 0,-1 1 0,1-1 0,-1 1 0,1 0 0,0-1 0,-1 1 0,1 0 0,-3 4 0,3-3 0,-1 0 0,1 0 0,0 0 0,0 0 0,0 0 0,0 1 0,0-1 0,1 1 0,-1-1 0,1 1 0,0 0 0,0-1 0,1 1 0,-1 0 0,1 0 0,-1-1 0,1 1 0,1 0 0,-1 0 0,0 0 0,1-1 0,0 1 0,0 0 0,0-1 0,2 7 0,0-6 0,0 1 0,0-1 0,0 0 0,0 0 0,0 0 0,1 0 0,0-1 0,0 1 0,0-1 0,0 0 0,0 0 0,1-1 0,-1 1 0,7 1 0,-2-1 0,0 0 0,-1-1 0,1 0 0,0 0 0,0-1 0,1 0 0,14-1 0,-8-2 0,0 1 0,-1-2 0,1 0 0,-1-1 0,0 0 0,0-1 0,-1-1 0,1-1 0,16-9 0,-25 11 0,0 0 0,0-1 0,0 0 0,0 0 0,-1-1 0,0 1 0,0-1 0,-1 0 0,0 0 0,6-13 0,2-4 0,-12 24 0,0 1 0,0-1 0,0 0 0,0 0 0,0 0 0,0 0 0,0 0 0,0 0 0,0 0 0,0 1 0,0-1 0,0 0 0,0 0 0,0 0 0,0 0 0,0 0 0,0 0 0,0 0 0,0 0 0,0 0 0,0 1 0,0-1 0,1 0 0,-1 0 0,0 0 0,0 0 0,0 0 0,0 0 0,0 0 0,0 0 0,0 0 0,0 0 0,1 0 0,-1 0 0,0 0 0,0 0 0,0 0 0,0 0 0,0 0 0,0 0 0,0 0 0,1 0 0,-1 0 0,0 0 0,0 0 0,0 0 0,0 0 0,0 0 0,0 0 0,0 0 0,1 0 0,-1 0 0,0 0 0,0 0 0,0 0 0,0-1 0,0 1 0,0 0 0,0 0 0,0 0 0,0 0 0,0 0 0,0 0 0,3 18 0,-2 23 0,-1-34 0,0 0 0,0-1 0,0 1 0,1 0 0,0-1 0,1 1 0,0-1 0,0 1 0,0-1 0,0 0 0,1 1 0,0-1 0,1-1 0,5 9 0,-5-10 0,0 0 0,0 0 0,0-1 0,0 0 0,0 0 0,1 0 0,0 0 0,-1-1 0,1 1 0,0-1 0,0 0 0,1-1 0,-1 1 0,0-1 0,0 0 0,1-1 0,-1 1 0,10-1 0,1-2 0,0 0 0,0-1 0,0-1 0,-1 0 0,1-1 0,-1-1 0,0 0 0,-1-1 0,1-1 0,-1 0 0,-1-1 0,21-18 0,-26 20 0,0-1 0,-1 0 0,0 0 0,8-14 0,-13 19 0,0 1 0,0-1 0,-1 0 0,1 0 0,-1 0 0,0 0 0,0 0 0,0 0 0,0 0 0,0 0 0,-1 0 0,1 0 0,-1 0 0,0-1 0,0 1 0,0 0 0,-1 0 0,1 0 0,-1-4 0,0 7 0,1-1 0,0 1 0,-1 0 0,1-1 0,-1 1 0,1-1 0,0 1 0,-1 0 0,1-1 0,-1 1 0,1 0 0,-1 0 0,1-1 0,-1 1 0,1 0 0,-1 0 0,1 0 0,-1 0 0,0-1 0,1 1 0,-1 0 0,1 0 0,-1 0 0,1 0 0,-1 0 0,1 1 0,-1-1 0,1 0 0,-1 0 0,0 0 0,1 0 0,-1 1 0,1-1 0,-1 0 0,1 0 0,0 1 0,-1-1 0,1 0 0,-1 1 0,1-1 0,-1 0 0,1 1 0,0-1 0,-1 1 0,1-1 0,0 1 0,-1 0 0,-20 23 0,13-10 0,-1 2 0,2-1 0,0 1 0,1 0 0,1 0 0,0 0 0,1 1 0,1 0 0,0 0 0,0 30 0,3 7 0,2 1 0,10 57 0,15 36 0,4 39 0,-31-181 0,0 0 0,0 0 0,0 0 0,0 0 0,-1 0 0,0 0 0,-2 6 0,3-10 0,-1-1 0,1 0 0,-1 1 0,1-1 0,-1 0 0,1 0 0,-1 0 0,0 0 0,0 0 0,1 0 0,-1 0 0,0 0 0,0 0 0,0 0 0,0 0 0,0 0 0,0 0 0,0-1 0,-1 1 0,1 0 0,0-1 0,0 1 0,0-1 0,-1 0 0,1 1 0,0-1 0,-1 0 0,1 0 0,0 0 0,-1 0 0,1 0 0,0 0 0,-1 0 0,1 0 0,0 0 0,0 0 0,-2-1 0,-4-2 0,1 0 0,-1 0 0,1 0 0,0-1 0,0 0 0,0 0 0,1 0 0,-1-1 0,1 0 0,0 0 0,0 0 0,1-1 0,0 0 0,-6-10 0,-1-2 0,2 0 0,0-1 0,-12-35 0,5-8-1365,5 5-5461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85 24575,'-4'3'0,"0"0"0,-1 0 0,1 0 0,-1-1 0,0 0 0,-6 3 0,8-4 0,0-1 0,-1 1 0,1 1 0,1-1 0,-1 0 0,0 1 0,0-1 0,0 1 0,1 0 0,-1 0 0,1 0 0,-1 0 0,1 1 0,0-1 0,0 0 0,0 1 0,0 0 0,-2 4 0,4-6 0,0 0 0,0 0 0,0-1 0,0 1 0,0 0 0,1 0 0,-1-1 0,0 1 0,0 0 0,1 0 0,-1-1 0,0 1 0,1 0 0,-1-1 0,1 1 0,-1 0 0,1-1 0,-1 1 0,1-1 0,0 1 0,-1-1 0,1 1 0,0-1 0,-1 1 0,1-1 0,0 0 0,-1 1 0,1-1 0,0 0 0,0 0 0,0 1 0,-1-1 0,1 0 0,0 0 0,1 0 0,32 4 0,-31-3 0,4-1 0,0-1 0,0 1 0,0-1 0,0 0 0,-1-1 0,1 0 0,0 0 0,-1 0 0,1-1 0,10-5 0,-16 7 0,1 0 0,0 0 0,0 0 0,0 0 0,-1-1 0,1 1 0,0 0 0,-1-1 0,1 0 0,-1 1 0,0-1 0,0 0 0,1 1 0,-1-1 0,0 0 0,0 0 0,-1 0 0,1 0 0,0 0 0,-1 0 0,1 0 0,-1 0 0,0-1 0,1 1 0,-1 0 0,0 0 0,0 0 0,-1 0 0,1 0 0,0 0 0,-1 0 0,1 0 0,-1-1 0,0 1 0,0 1 0,1-1 0,-1 0 0,-1 0 0,0-2 0,-2-2 0,-1 0 0,0 1 0,0 0 0,0-1 0,0 2 0,-1-1 0,0 1 0,0-1 0,0 2 0,0-1 0,-1 1 0,-11-5 0,14 7 0,0-1 0,0 1 0,0 0 0,0 0 0,-1 0 0,1 0 0,0 1 0,0 0 0,-1 0 0,1 0 0,0 0 0,0 1 0,-1 0 0,1 0 0,0 0 0,0 0 0,0 1 0,0-1 0,0 1 0,1 0 0,-1 0 0,0 0 0,-3 3 0,4-1 0,0 0 0,0 0 0,1 0 0,-1 0 0,1 1 0,0-1 0,0 1 0,0-1 0,1 1 0,-1 0 0,1-1 0,0 1 0,1 0 0,-1 0 0,1 0 0,0 0 0,1 5 0,-1 2 0,1 0 0,1 0 0,0 0 0,1 0 0,7 19 0,-5-19-170,0-1-1,1 0 0,0-1 1,0 0-1,1 0 0,1 0 1,13 13-1,2-2-6655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24575,'6'0'0,"1"1"0,0 0 0,-1 1 0,1 0 0,-1 0 0,1 0 0,-1 1 0,0 0 0,0 0 0,0 0 0,0 1 0,-1 0 0,9 8 0,0 0 0,0 2 0,-1 0 0,18 25 0,-16-17 0,-1 0 0,0 1 0,-2 1 0,-1 0 0,9 27 0,-17-40 0,0-1 0,0 1 0,-2 0 0,1 0 0,-1 0 0,-1 17 0,-1-22 0,0 0 0,0 1 0,0-1 0,-1 0 0,0 0 0,0 0 0,0 0 0,-1-1 0,0 1 0,0-1 0,0 1 0,-6 6 0,7-10 0,1 0 0,-1 0 0,0 0 0,0 0 0,0 0 0,0 0 0,0 0 0,0-1 0,-1 1 0,1-1 0,0 0 0,-1 1 0,0-1 0,1 0 0,-1-1 0,1 1 0,-1 0 0,0-1 0,1 1 0,-1-1 0,0 0 0,0 0 0,1 0 0,-1 0 0,0-1 0,0 1 0,1-1 0,-1 1 0,0-1 0,1 0 0,-1 0 0,1 0 0,-5-3 0,3 1 0,-1 0 0,1-1 0,0 0 0,0 1 0,0-2 0,1 1 0,-1 0 0,1-1 0,0 1 0,0-1 0,1 0 0,0 0 0,-1 0 0,2 0 0,-1 0 0,-1-7 0,1-3 0,1 1 0,1-1 0,0 0 0,0 1 0,2-1 0,0 1 0,1-1 0,0 1 0,1 0 0,7-19 0,2 3 0,1 0 0,1 1 0,28-42 0,-30 52 15,1 1 0,1 0 0,0 1 0,1 1 0,1 0 0,1 1 0,36-23 0,-48 34-70,1 0 0,0 0 0,0 1 0,0 0 0,0 0 0,0 1 0,0 0 0,1 0 0,-1 1 0,1 0 0,-1 0 0,1 1 0,0 0 0,-1 0 0,1 1 0,-1 0 0,1 0 0,-1 1 0,1 0 0,-1 0 0,0 0 0,0 1 0,0 0 0,0 1 0,0 0 0,11 9 0,13 14-6771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3937 85 24575,'-1'-16'0,"1"12"0,-1-1 0,1 1 0,0 0 0,0-1 0,0 1 0,0 0 0,1-1 0,0 1 0,0 0 0,0 0 0,0 0 0,1-1 0,-1 1 0,4-4 0,-5 8 0,0 0 0,0 0 0,1 0 0,-1 0 0,0 0 0,1 0 0,-1 0 0,0 0 0,0 0 0,1 0 0,-1 0 0,0 0 0,1 0 0,-1 0 0,0 0 0,1 0 0,-1 0 0,0 0 0,0 0 0,1 0 0,-1 0 0,0 1 0,0-1 0,1 0 0,-1 0 0,0 0 0,0 0 0,1 1 0,-1-1 0,0 0 0,0 0 0,0 1 0,1-1 0,-1 0 0,0 0 0,0 1 0,0-1 0,0 0 0,0 1 0,0-1 0,0 0 0,1 0 0,-1 1 0,0-1 0,0 0 0,0 1 0,0-1 0,0 0 0,0 1 0,-1-1 0,5 18 0,2 51 0,-6 116 0,-3-77 0,4-27 0,-3 83 0,2-162 0,0-1 0,0 1 0,0 0 0,0 0 0,0 0 0,-1 0 0,1-1 0,-1 1 0,1 0 0,-1 0 0,0-1 0,0 1 0,1 0 0,-1-1 0,0 1 0,-2 1 0,2-3 0,0 0 0,0 0 0,0 0 0,0 0 0,0 0 0,0 0 0,0 0 0,0-1 0,0 1 0,0 0 0,0-1 0,0 1 0,0-1 0,0 1 0,0-1 0,0 1 0,0-1 0,1 0 0,-1 1 0,0-1 0,1 0 0,-1 0 0,0 0 0,1 1 0,-1-1 0,1 0 0,-1 0 0,0-2 0,-6-4 0,0-1 0,-1 1 0,0 0 0,0 1 0,0 0 0,-1 0 0,0 1 0,0 0 0,-1 1 0,1 0 0,-15-4 0,-16-3 0,-62-10 0,86 19 0,-650-60-210,505 53-311,-1647-77-1273,1465 74 1385,-254-4 1236,592 16-651,-3 0 54,0 0 1,1 0-1,-1 1 0,0 0 1,-7 2-1,14-3-218,0 1 0,0-1 1,0 0-1,0 1 0,0-1 0,0 1 0,0-1 1,0 1-1,0 0 0,0-1 0,1 1 0,-1 0 1,0-1-1,0 1 0,1 0 0,-1 0 1,0 0-1,1 0 0,-1 0 0,1 0 0,-1 0 1,1 0-1,-1 0 0,1 0 0,0 0 0,0 0 1,-1 0-1,1 0 0,0 0 0,0 0 0,0 0 1,0 0-1,0 0 0,0 0 0,1 0 0,-1 0 1,0 0-1,1 0 0,-1 0 0,0 0 0,1 0 1,-1 0-1,1 0 0,0 1 0,22 44-12,-14-30 0,-1 1 0,0 0 0,-1 1 0,7 32 0,3 53 0,4 144 0,-18 107 0,-4-242 0,0-23 0,-4-1 0,-4 1 0,-41 173 0,50-260 12,-1 1 0,0-1 0,1 1 0,-1-1 0,0 1 0,0-1 0,-1 1 0,1-1 0,-3 4 0,3-5-62,0-1 1,0 0-1,1 0 1,-1 0-1,0 0 1,0 0-1,0 0 1,0 0-1,1 0 1,-1 0-1,0 0 1,0-1-1,0 1 1,1 0-1,-1-1 1,0 1-1,0 0 1,1-1-1,-1 1 1,0-1-1,0 1 1,1-1-1,-1 1 1,1-1-1,-1 1 1,1-1-1,-1 0 1,1 1-1,-2-2 1,-10-11-6777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24575,'1'3'0,"-1"-1"0,1 0 0,0 0 0,0 0 0,0 1 0,0-1 0,0 0 0,0 0 0,0 0 0,1 0 0,-1-1 0,1 1 0,-1 0 0,1-1 0,0 1 0,2 1 0,31 21 0,-22-18 0,0-1 0,0-1 0,1 0 0,0-1 0,-1 0 0,1-1 0,0 0 0,0-1 0,0-1 0,0-1 0,0 1 0,0-2 0,0 0 0,0-1 0,0 0 0,-1-1 0,0-1 0,0 0 0,0-1 0,0 0 0,-1-1 0,19-13 0,-16 7 0,-1 0 0,0 0 0,23-31 0,-37 41 0,-8 6 0,-9 7 0,-104 56-492,102-56-381,-23 11-5953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1358 90 24575,'8'-1'0,"0"0"0,0-1 0,0 1 0,0-2 0,0 1 0,0-1 0,9-5 0,-16 5 0,-8 1 0,-11 1 0,-231 36 0,112-11 0,-207 21 0,-143 22 0,472-64 0,0-2 0,0 1 0,0 1 0,0 1 0,0 0 0,1 1 0,-1 0 0,1 1 0,-22 14 0,35-20 0,-1 1 0,1 0 0,0 0 0,-1 0 0,1-1 0,0 1 0,0 1 0,0-1 0,0 0 0,0 0 0,0 0 0,0 1 0,0-1 0,1 0 0,-1 1 0,0-1 0,1 0 0,-1 1 0,1-1 0,-1 1 0,1-1 0,0 1 0,0-1 0,0 1 0,0-1 0,0 1 0,0-1 0,0 1 0,0 0 0,0-1 0,1 1 0,-1-1 0,1 0 0,-1 1 0,1-1 0,0 1 0,-1-1 0,1 0 0,0 1 0,0-1 0,0 0 0,0 0 0,0 0 0,0 0 0,0 0 0,3 2 0,4 4 0,1-1 0,0 0 0,0-1 0,1 1 0,16 5 0,17 5 4,0-3-1,1-1 1,52 7-1,145 9-124,-179-22-10,633 35-2498,7-35 1849,253-28-1450,-4-54 363,-937 74 1836,344-47-72,-277 34 260,-2-3 0,101-38-1,-113 26 738,-63 28-830,-1 1 0,0-1 0,1-1 0,-1 1 0,0 0 0,-1-1 1,1 0-1,0 1 0,-1-1 0,1 0 0,-1-1 0,0 1 0,0 0 0,3-7 1,-5 9 6,0-1 0,1 0 0,-1 1 1,0-1-1,0 0 0,0 1 0,0-1 1,-1 0-1,1 1 0,0-1 1,-1 0-1,1 1 0,-1-1 0,1 1 1,-1-1-1,0 0 0,0 1 0,0 0 1,0-1-1,0 1 0,0 0 0,0-1 1,0 1-1,0 0 0,-1 0 1,1 0-1,-2-1 0,-4-3 62,0 0 0,-1 1 1,0 0-1,-11-4 0,-24-5 367,0 1 1,0 3 0,-58-6-1,93 14-519,-611-57-695,-5 34 292,-494 9 540,1 65-1587,1050-43-3327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24575,'1'11'0,"0"0"0,1 0 0,5 19 0,3 20 0,-8-17 0,-1 0 0,-1-1 0,-6 36 0,-21 99 0,11-77 0,-143 823 0,114-702 0,-15 99 0,58-299 0,1 0 0,1 0 0,0 0 0,0 0 0,1 0 0,1-1 0,0 1 0,0 0 0,5 13 0,-5-20 0,0 1 0,0-1 0,0 0 0,1 0 0,0 0 0,0 0 0,0 0 0,0-1 0,1 1 0,-1-1 0,1 0 0,0 0 0,0 0 0,0 0 0,0-1 0,0 1 0,1-1 0,-1 0 0,1-1 0,-1 1 0,1-1 0,9 2 0,14 0 0,0-1 0,0-1 0,39-3 0,86-17 0,-55 5 0,1072-66-2212,5 73-1280,1184 80 2232,-2324-70 1483,-19-1 440,1-1-1,-1-1 0,18-1 0,-32-2 333,-7-1-441,-13-3 259,-103-22 808,-40-12-1493,143 35-131,0-1 1,0-1-1,0 0 0,1-1 1,0-1-1,-19-16 0,28 19-192,1 0 0,0 0 0,0-1 0,1 0 0,0 0 0,-8-16 0,-4-12-6631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0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24575,'0'-2'0,"0"1"0,0-1 0,0 1 0,1-1 0,-1 1 0,1-1 0,-1 1 0,1-1 0,-1 1 0,1 0 0,0-1 0,0 1 0,0 0 0,0-1 0,0 1 0,0 0 0,0 0 0,0 0 0,0 0 0,0 0 0,1 0 0,-1 0 0,0 1 0,1-1 0,-1 0 0,1 1 0,-1-1 0,1 1 0,-1-1 0,1 1 0,-1 0 0,1 0 0,-1-1 0,1 1 0,-1 0 0,1 0 0,-1 1 0,1-1 0,-1 0 0,1 0 0,-1 1 0,1-1 0,-1 1 0,1 0 0,-1-1 0,1 1 0,-1 0 0,0 0 0,0-1 0,1 1 0,-1 0 0,0 1 0,0-1 0,2 2 0,0 2 0,-1 0 0,1 0 0,-1 1 0,1-1 0,-2 1 0,1-1 0,-1 1 0,1 0 0,-1 9 0,0 59 0,-2-25 0,2-17 0,2-1 0,0 1 0,3-1 0,8 31 0,-12-56 0,0-1 0,0 0 0,1 0 0,0-1 0,-1 1 0,2 0 0,-1-1 0,0 0 0,1 0 0,0 0 0,0 0 0,9 6 0,-5-5 0,1 0 0,-1-1 0,1 1 0,0-2 0,0 0 0,17 4 0,6-1 0,1-2 0,0-2 0,42-1 0,-73-2 0,273-13 0,-11 0 0,-240 14 0,-13 0 0,0 0 0,0 0 0,1-1 0,-1 0 0,0-1 0,18-6 0,-22 3-1365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59 24575,'0'-4'0,"0"1"0,-1-1 0,1 0 0,-1 1 0,0-1 0,0 1 0,0-1 0,0 1 0,-1-1 0,1 1 0,-1 0 0,-4-6 0,6 8 0,-1 0 0,1 1 0,-1-1 0,0 1 0,1-1 0,-1 1 0,1-1 0,-1 1 0,0 0 0,0-1 0,1 1 0,-1 0 0,0-1 0,1 1 0,-1 0 0,0 0 0,0 0 0,1 0 0,-1 0 0,0 0 0,0 0 0,0 0 0,1 0 0,-2 0 0,0 1 0,0 0 0,1 0 0,-1 0 0,0 0 0,1 0 0,0 0 0,-1 0 0,1 1 0,-1-1 0,1 1 0,0-1 0,0 1 0,0-1 0,-2 4 0,-6 15 0,1 0 0,1 1 0,1 0 0,0 0 0,2 1 0,-4 40 0,4-28 0,-26 335 0,29 3 0,3-144 0,-32 261 0,-21-131 0,42-330 120,3-23-321,-1-17-1083,4-3-5542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24575,'5'-5'0,"2"4"0,-1 6 0,3 7 0,1 6 0,-2 9 0,2 5 0,0 6 0,-2 6 0,-2 5 0,-3 3 0,-1 2 0,-1-8-8191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4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24575,'0'-5'0,"0"-6"0,0 4 0,0 7 0,4 9 0,3 11 0,-2 8 0,0 8 0,3 7 0,0 6 0,-1 3 0,-2 3 0,-1 1 0,-2 0 0,-2 0 0,1-5 0,-2-6 0,1-11-8191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103 324 24575,'-3'-1'0,"-8"-4"0,0-1 0,0 0 0,0-1 0,1 0 0,-14-12 0,22 18 0,0-1 0,0 0 0,0-1 0,1 1 0,-1 0 0,1 0 0,-1-1 0,1 1 0,0-1 0,0 1 0,0-1 0,0 1 0,0-1 0,1 0 0,-1 1 0,1-1 0,0 0 0,0 1 0,0-1 0,0 0 0,0 0 0,1 1 0,-1-1 0,1 0 0,-1 1 0,1-1 0,0 1 0,0-1 0,0 1 0,1-1 0,1-3 0,4-3 0,-1 1 0,1-1 0,1 1 0,-1 0 0,1 1 0,1 0 0,0 0 0,-1 1 0,2 0 0,12-6 0,13-5 0,56-18 0,-56 23 0,1 2 0,0 1 0,0 2 0,1 1 0,0 3 0,0 0 0,0 3 0,47 4 0,-63-1 0,-1 1 0,1 1 0,-1 0 0,-1 1 0,1 2 0,36 18 0,-42-18 0,-1 1 0,0 0 0,-1 1 0,0 1 0,-1-1 0,0 2 0,0 0 0,-1 0 0,-1 1 0,9 14 0,-9-11 0,-1 1 0,-1-1 0,-1 2 0,0-1 0,-1 1 0,0 0 0,-2 0 0,0 0 0,-1 0 0,-1 0 0,-1 1 0,0-1 0,-2 0 0,0 1 0,0-1 0,-2 0 0,-1 0 0,0-1 0,-1 1 0,0-1 0,-2-1 0,0 1 0,-1-1 0,-1 0 0,0-1 0,-1 0 0,0-1 0,-2 0 0,1-1 0,-2-1 0,-22 18 0,15-16 0,0-1 0,0-1 0,-1 0 0,-1-2 0,0-1 0,0-1 0,0-1 0,-1 0 0,-1-2 0,1-1 0,0-1 0,-1-1 0,0-2 0,1 0 0,-26-4 0,41 3-170,0-1-1,0 0 0,1-1 1,-1 0-1,1 0 0,0 0 1,-14-9-1,-2-7-6655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24575,'3'0'0,"0"1"0,0 0 0,0 0 0,0 0 0,0 1 0,-1-1 0,1 1 0,0-1 0,-1 1 0,1 0 0,-1 0 0,4 3 0,17 12 0,-17-15 0,1 0 0,-1 0 0,1-1 0,0 0 0,0 0 0,-1-1 0,1 0 0,0 0 0,0 0 0,0-1 0,-1 0 0,1 0 0,0-1 0,-1 0 0,1 0 0,-1 0 0,0-1 0,1 0 0,-1 0 0,-1-1 0,1 0 0,0 0 0,-1 0 0,0 0 0,0-1 0,0 0 0,-1 0 0,1 0 0,-1-1 0,-1 1 0,1-1 0,-1 0 0,5-12 0,-7 13 0,0 1 0,-1-1 0,1 1 0,-1 0 0,0-1 0,-1 1 0,1-1 0,-1 1 0,0 0 0,0-1 0,0 1 0,0 0 0,-1 0 0,0 0 0,0 0 0,0 0 0,0 0 0,-1 1 0,1-1 0,-1 1 0,0-1 0,0 1 0,-6-5 0,6 6 0,1-1 0,-1 1 0,0 0 0,0 0 0,0 1 0,0-1 0,0 0 0,0 1 0,-1 0 0,1 0 0,0 0 0,-1 0 0,1 0 0,-1 1 0,1 0 0,-1-1 0,1 1 0,-1 1 0,1-1 0,0 0 0,-1 1 0,1 0 0,-1-1 0,1 1 0,0 1 0,-1-1 0,1 0 0,0 1 0,0 0 0,-3 2 0,-4 4 0,1 1 0,1 1 0,0-1 0,0 2 0,1-1 0,0 1 0,0 0 0,1 0 0,1 0 0,0 1 0,1 0 0,0 0 0,1 0 0,0 1 0,1-1 0,0 1 0,1 0 0,0-1 0,2 16 0,0-22 7,0 0 0,0 0 0,0 0 0,1 0 0,0 0 1,0 0-1,1 0 0,0-1 0,0 1 0,0-1 0,1 0 0,-1 0 0,1 0 0,0 0 0,1-1 0,7 7 0,-2-3-219,0 0 0,1-1 0,0 0-1,1 0 1,0-1 0,21 7 0,5-1-6614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82 24575,'-23'-28'0,"-7"-10"0,28 36 0,1 1 0,0 0 0,-1-1 0,1 1 0,-1 0 0,1 0 0,-1 0 0,1 0 0,-1 1 0,0-1 0,1 0 0,-1 1 0,0-1 0,0 1 0,0-1 0,1 1 0,-1 0 0,0 0 0,0 0 0,-2 0 0,3 0 0,0 1 0,1-1 0,-1 0 0,0 1 0,0-1 0,1 1 0,-1-1 0,0 1 0,1-1 0,-1 1 0,0-1 0,1 1 0,-1 0 0,1-1 0,-1 1 0,1 0 0,-1-1 0,1 1 0,0 0 0,-1 0 0,1-1 0,0 1 0,0 0 0,-1 0 0,1 0 0,0-1 0,0 1 0,0 0 0,0 1 0,2 30 0,-2-25 0,31 209 0,1 24 0,-21-98 0,-11 202 0,-1-336 0,0-1 0,0 0 0,-1 0 0,0 1 0,0-1 0,-1-1 0,-3 8 0,6-13 0,-1-1 0,1 1 0,-1 0 0,1 0 0,0-1 0,-1 1 0,1 0 0,-1-1 0,0 1 0,1-1 0,-1 1 0,1-1 0,-1 1 0,0-1 0,1 1 0,-1-1 0,0 1 0,0-1 0,1 0 0,-1 0 0,0 1 0,0-1 0,0 0 0,1 0 0,-3 0 0,2 0 0,-1-1 0,1 0 0,-1 0 0,1 0 0,0 0 0,-1-1 0,1 1 0,0 0 0,0 0 0,0-1 0,0 1 0,0-1 0,0 1 0,0-1 0,0 1 0,1-1 0,-1 0 0,0-2 0,-8-19 0,2-1 0,0-1 0,2 1 0,-3-27 0,-4-104 0,11 140 0,2-230 0,2 211 0,1 0 0,1 1 0,3 0 0,0 0 0,16-38 0,-21 64 0,0 1 0,0-1 0,1 1 0,-1 0 0,2 0 0,-1 1 0,0-1 0,1 1 0,0 0 0,1 0 0,-1 0 0,1 1 0,0 0 0,0 0 0,0 0 0,10-3 0,-11 5 0,-1 1 0,1 0 0,0 0 0,-1 0 0,1 0 0,0 1 0,0 0 0,0 0 0,0 0 0,-1 1 0,1 0 0,0 0 0,0 0 0,-1 0 0,1 1 0,0-1 0,-1 1 0,0 0 0,1 1 0,-1-1 0,0 1 0,0 0 0,-1 0 0,1 0 0,3 4 0,-2-2 0,0 0 0,0 0 0,-1 1 0,0 0 0,0-1 0,0 1 0,0 1 0,-1-1 0,0 0 0,-1 1 0,1 0 0,-1 0 0,-1-1 0,1 1 0,-1 0 0,0 0 0,-1 0 0,0 14 0,-1-12 0,-1-1 0,0 1 0,0 0 0,-1 0 0,0-1 0,-1 0 0,0 1 0,0-1 0,0-1 0,-1 1 0,-1-1 0,1 0 0,-1 0 0,-10 9 0,11-10-97,-1 0-1,0 0 1,0-1-1,-1 0 1,0 0-1,0-1 1,0 0-1,0 0 1,0 0-1,-1-1 1,0 0-1,0-1 0,-12 3 1,1-6-6729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24575,'48'-42'0,"-44"39"0,0 0 0,0 0 0,0 1 0,0 0 0,1-1 0,-1 2 0,1-1 0,-1 0 0,1 1 0,8-2 0,-12 4 0,1-1 0,-1 0 0,1 0 0,-1 1 0,1-1 0,-1 1 0,1-1 0,-1 1 0,0 0 0,1-1 0,-1 1 0,0 0 0,1 0 0,-1 0 0,0 0 0,0 0 0,0 0 0,0 0 0,0 0 0,0 1 0,0-1 0,0 0 0,-1 1 0,1-1 0,0 0 0,-1 1 0,1-1 0,-1 1 0,0-1 0,1 1 0,-1-1 0,0 3 0,2 7 0,-1 0 0,0 0 0,-1 15 0,0-16 0,-26 382 0,23-358-1365,1-7-5461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54 190 24575,'10'-9'0,"0"-1"0,-1-1 0,0 1 0,10-17 0,-17 25 0,-1 0 0,0-1 0,1 1 0,-1 0 0,0 0 0,0 0 0,0-1 0,-1 1 0,1 0 0,-1-1 0,1 1 0,-1-1 0,0 1 0,1-1 0,-1 1 0,-1 0 0,1-1 0,0 1 0,-1-1 0,1 1 0,-1-1 0,1 1 0,-1 0 0,0-1 0,0 1 0,0 0 0,-1 0 0,1 0 0,0 0 0,-1 0 0,1 0 0,-4-2 0,5 3 0,-1 0 0,0 0 0,0 1 0,0-1 0,0 0 0,0 1 0,0-1 0,0 1 0,0-1 0,-1 1 0,1 0 0,0-1 0,0 1 0,0 0 0,0 0 0,-1 0 0,1 0 0,0 0 0,0 0 0,0 0 0,0 0 0,-1 1 0,-1-1 0,1 2 0,-1-1 0,1 0 0,-1 1 0,1-1 0,0 1 0,0 0 0,-1 0 0,1 0 0,-3 4 0,-2 3 0,1 0 0,0 1 0,-9 20 0,11-22 0,2 0 0,-1 0 0,1 0 0,0 0 0,1 0 0,0 1 0,0-1 0,1 0 0,0 1 0,1 8 0,-1-11 0,1 0 0,1 0 0,-1 0 0,1 0 0,0-1 0,0 1 0,0-1 0,1 1 0,0-1 0,0 0 0,0 0 0,1 0 0,-1 0 0,9 7 0,-11-10 0,1-1 0,0 0 0,-1 1 0,1-1 0,0 0 0,0 0 0,-1 0 0,1 0 0,0 0 0,0-1 0,0 1 0,0-1 0,0 1 0,0-1 0,1 1 0,-1-1 0,0 0 0,0 0 0,0 0 0,0-1 0,4 0 0,-2 0 0,-1 0 0,1-1 0,-1 0 0,0 0 0,0 0 0,0 0 0,0 0 0,0-1 0,0 1 0,0-1 0,3-4 0,1-3 0,0 0 0,0-1 0,-1 0 0,0 0 0,-1-1 0,6-18 0,-8 18 0,0-1 0,-1 0 0,0 0 0,-1 0 0,0 0 0,-3-19 0,2 28 0,0 1 0,0-1 0,-1 0 0,1 1 0,-1-1 0,0 0 0,0 1 0,-1-1 0,1 1 0,-1-1 0,1 1 0,-1 0 0,0 0 0,0 0 0,-1 0 0,1 0 0,-1 0 0,1 1 0,-1-1 0,0 1 0,0-1 0,0 1 0,0 0 0,0 0 0,-1 1 0,-5-3 0,7 3 0,0 0 0,0 1 0,0-1 0,0 1 0,-1 0 0,1 0 0,0 0 0,0 0 0,0 0 0,-1 0 0,1 0 0,0 1 0,0-1 0,0 1 0,0-1 0,0 1 0,0 0 0,0 0 0,0 0 0,0 0 0,0 0 0,0 0 0,0 1 0,1-1 0,-1 1 0,1-1 0,-1 1 0,1 0 0,-1-1 0,1 1 0,0 0 0,0 0 0,0 0 0,0 0 0,0 0 0,0 0 0,0 4 0,0-2 0,0 1 0,0-1 0,1 1 0,0-1 0,-1 1 0,2-1 0,-1 0 0,0 1 0,1-1 0,0 1 0,0-1 0,0 0 0,1 0 0,0 1 0,-1-1 0,1 0 0,0 0 0,4 4 0,0-1 0,1-1 0,0 0 0,1 0 0,-1 0 0,1-1 0,0 0 0,1-1 0,-1 1 0,1-2 0,0 1 0,0-1 0,0 0 0,0-1 0,0 0 0,1-1 0,12 1 0,-6-1 0,-1-1 0,1 0 0,0-1 0,0-1 0,-1 0 0,1-1 0,-1-1 0,0 0 0,18-8 0,-22 6 0,-1 0 0,1-1 0,-1 0 0,-1-1 0,1 0 0,9-10 0,1-2 0,-19 19 0,0 0 0,0 0 0,0 1 0,0-1 0,0 0 0,0 0 0,0 1 0,0-1 0,0 1 0,0-1 0,0 1 0,1-1 0,-1 1 0,0 0 0,0 0 0,0-1 0,1 1 0,-1 0 0,0 0 0,0 0 0,1 0 0,-1 1 0,0-1 0,0 0 0,1 0 0,-1 1 0,0-1 0,0 1 0,2 0 0,1 2 0,1 0 0,-1 1 0,0 0 0,0 0 0,6 7 0,17 15 0,-19-22 0,0 0 0,0 0 0,0 0 0,0-1 0,0-1 0,1 0 0,-1 0 0,1 0 0,0-1 0,0 0 0,-1-1 0,14 0 0,-16-1 0,0 1 0,0-1 0,0-1 0,-1 1 0,1-1 0,0 0 0,0 0 0,-1 0 0,0-1 0,1 0 0,-1 0 0,0 0 0,0-1 0,-1 0 0,1 0 0,-1 0 0,1 0 0,5-9 0,14-29 0,-23 40 0,0 0 0,0 0 0,0 0 0,0 0 0,0-1 0,-1 1 0,1 0 0,-1 0 0,0-1 0,1 1 0,-1 0 0,0 0 0,0-1 0,0 1 0,-1 0 0,1 0 0,-1-1 0,0-2 0,1 5 0,0 0 0,0 0 0,-1 0 0,1-1 0,0 1 0,0 0 0,0 0 0,0 0 0,-1 0 0,1 0 0,0 0 0,0-1 0,0 1 0,-1 0 0,1 0 0,0 0 0,0 0 0,-1 0 0,1 0 0,0 0 0,0 0 0,0 0 0,-1 0 0,1 0 0,0 0 0,0 0 0,-1 0 0,1 0 0,0 0 0,0 0 0,0 1 0,-1-1 0,1 0 0,0 0 0,0 0 0,0 0 0,0 0 0,-1 0 0,1 1 0,0-1 0,0 0 0,0 0 0,0 0 0,-1 0 0,1 1 0,0-1 0,0 0 0,0 0 0,0 1 0,-8 12 0,-2 20 0,2 0 0,1 1 0,1 0 0,-1 41 0,3-38 0,-35 865 0,39-869 0,-1 53 0,1-79 0,-1 1 0,0 0 0,-1 0 0,1-1 0,-2 1 0,1-1 0,-7 14 0,8-20 0,1 0 0,0 0 0,-1-1 0,1 1 0,-1 0 0,1-1 0,-1 1 0,0 0 0,1-1 0,-1 1 0,0 0 0,1-1 0,-1 1 0,0-1 0,0 0 0,0 1 0,1-1 0,-1 0 0,0 1 0,0-1 0,0 0 0,0 0 0,1 1 0,-1-1 0,0 0 0,0 0 0,0 0 0,0 0 0,0-1 0,0 1 0,0 0 0,1 0 0,-1 0 0,0-1 0,0 1 0,0 0 0,0-1 0,1 1 0,-1-1 0,0 1 0,0-1 0,0 0 0,-4-3 0,0 0 0,0-1 0,1 1 0,-7-9 0,10 11 0,-10-13 0,2 0 0,-1-1 0,2-1 0,0 1 0,1-1 0,1 0 0,1-1 0,-5-22 0,1-13 0,-5-83 0,11 84 0,3 0 0,2 1 0,2-1 0,2 1 0,2-1 0,24-74 0,-31 121 0,1 0 0,-1 0 0,1 0 0,1 0 0,-1 0 0,1 1 0,-1-1 0,1 1 0,6-8 0,-9 13 1,0-1 1,0 0-1,0 1 0,0-1 0,0 0 0,0 0 1,0 1-1,0-1 0,0 0 0,0 0 0,0 1 1,1-1-1,-1 0 0,0 0 0,0 1 0,0-1 1,0 0-1,0 0 0,0 1 0,0-1 0,1 0 1,-1 0-1,0 0 0,0 1 0,0-1 0,1 0 1,-1 0-1,0 0 0,0 0 0,0 0 0,1 1 1,-1-1-1,0 0 0,0 0 0,1 0 0,-1 0 1,0 0-1,0 0 0,1 0 0,-1 0 1,0 0-1,0 0 0,1 0 0,-1 0 0,0 0 1,1 0-1,-1 0 0,0 0 0,0 0 0,1 0 1,-1 0-1,0 0 0,0-1 0,0 1 0,1 0 1,-1 0-1,0 0 0,0 0 0,1 0 0,-1-1 1,0 1-1,0 0 0,0 0 0,0-1 0,0 1 1,1 0-1,-1 0 0,0-1 0,-5 21-1449,-4-4-5378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24575,'1'0'0,"0"0"0,0 1 0,0-1 0,-1 0 0,1 1 0,0-1 0,0 1 0,0-1 0,0 1 0,0-1 0,-1 1 0,1 0 0,0-1 0,0 1 0,-1 0 0,1 0 0,-1 0 0,1-1 0,-1 1 0,1 0 0,-1 0 0,1 0 0,-1 0 0,0 0 0,1 0 0,-1 0 0,0 1 0,6 31 0,-6-31 0,1 26 0,-1 1 0,-1-1 0,-7 37 0,-1 16 0,-63 871 0,63-824 0,15 247 0,8-54 0,-15-257 0,-3 0 0,-25 126 0,-2-60-97,-58 323-1171,81-370-5558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6:19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24575,'-5'117'0,"-36"196"0,14-138 0,-5 93 0,11 1 0,12 1 0,34 370 0,0-303 0,-21 360 0,-9-628-455,-3-2 0,-31 125 0,36-181-6371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1%20-%20CreatingFirstDBTable.tx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2%20-%20AssociationInTables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03%20-%20commons.cds.txt" TargetMode="External"/><Relationship Id="rId4" Type="http://schemas.openxmlformats.org/officeDocument/2006/relationships/hyperlink" Target="https://github.com/soyuztechnologies/CAPM_XSA_Training/blob/master/Day%204/03%20-%20UisngAspectAndAbstractEntities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jpeg"/><Relationship Id="rId7" Type="http://schemas.openxmlformats.org/officeDocument/2006/relationships/image" Target="../media/image1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tiff"/><Relationship Id="rId5" Type="http://schemas.openxmlformats.org/officeDocument/2006/relationships/image" Target="../media/image136.tiff"/><Relationship Id="rId10" Type="http://schemas.openxmlformats.org/officeDocument/2006/relationships/image" Target="../media/image2.png"/><Relationship Id="rId4" Type="http://schemas.openxmlformats.org/officeDocument/2006/relationships/image" Target="../media/image135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0.jpg"/><Relationship Id="rId7" Type="http://schemas.openxmlformats.org/officeDocument/2006/relationships/image" Target="../media/image14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signup?source=login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.png"/><Relationship Id="rId21" Type="http://schemas.openxmlformats.org/officeDocument/2006/relationships/image" Target="../media/image25.png"/><Relationship Id="rId42" Type="http://schemas.openxmlformats.org/officeDocument/2006/relationships/customXml" Target="../ink/ink21.xml"/><Relationship Id="rId63" Type="http://schemas.openxmlformats.org/officeDocument/2006/relationships/image" Target="../media/image46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94.png"/><Relationship Id="rId170" Type="http://schemas.openxmlformats.org/officeDocument/2006/relationships/customXml" Target="../ink/ink85.xml"/><Relationship Id="rId191" Type="http://schemas.openxmlformats.org/officeDocument/2006/relationships/image" Target="../media/image110.png"/><Relationship Id="rId205" Type="http://schemas.openxmlformats.org/officeDocument/2006/relationships/image" Target="../media/image117.png"/><Relationship Id="rId107" Type="http://schemas.openxmlformats.org/officeDocument/2006/relationships/image" Target="../media/image68.png"/><Relationship Id="rId11" Type="http://schemas.openxmlformats.org/officeDocument/2006/relationships/image" Target="../media/image20.png"/><Relationship Id="rId32" Type="http://schemas.openxmlformats.org/officeDocument/2006/relationships/customXml" Target="../ink/ink16.xml"/><Relationship Id="rId53" Type="http://schemas.openxmlformats.org/officeDocument/2006/relationships/image" Target="../media/image41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9.png"/><Relationship Id="rId5" Type="http://schemas.openxmlformats.org/officeDocument/2006/relationships/image" Target="../media/image17.png"/><Relationship Id="rId95" Type="http://schemas.openxmlformats.org/officeDocument/2006/relationships/image" Target="../media/image62.png"/><Relationship Id="rId160" Type="http://schemas.openxmlformats.org/officeDocument/2006/relationships/customXml" Target="../ink/ink80.xml"/><Relationship Id="rId181" Type="http://schemas.openxmlformats.org/officeDocument/2006/relationships/image" Target="../media/image105.png"/><Relationship Id="rId22" Type="http://schemas.openxmlformats.org/officeDocument/2006/relationships/customXml" Target="../ink/ink11.xml"/><Relationship Id="rId43" Type="http://schemas.openxmlformats.org/officeDocument/2006/relationships/image" Target="../media/image36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84.png"/><Relationship Id="rId85" Type="http://schemas.openxmlformats.org/officeDocument/2006/relationships/image" Target="../media/image57.png"/><Relationship Id="rId150" Type="http://schemas.openxmlformats.org/officeDocument/2006/relationships/customXml" Target="../ink/ink75.xml"/><Relationship Id="rId171" Type="http://schemas.openxmlformats.org/officeDocument/2006/relationships/image" Target="../media/image100.png"/><Relationship Id="rId192" Type="http://schemas.openxmlformats.org/officeDocument/2006/relationships/customXml" Target="../ink/ink96.xml"/><Relationship Id="rId12" Type="http://schemas.openxmlformats.org/officeDocument/2006/relationships/customXml" Target="../ink/ink6.xml"/><Relationship Id="rId33" Type="http://schemas.openxmlformats.org/officeDocument/2006/relationships/image" Target="../media/image31.png"/><Relationship Id="rId108" Type="http://schemas.openxmlformats.org/officeDocument/2006/relationships/customXml" Target="../ink/ink54.xml"/><Relationship Id="rId129" Type="http://schemas.openxmlformats.org/officeDocument/2006/relationships/image" Target="../media/image79.png"/><Relationship Id="rId54" Type="http://schemas.openxmlformats.org/officeDocument/2006/relationships/customXml" Target="../ink/ink27.xml"/><Relationship Id="rId75" Type="http://schemas.openxmlformats.org/officeDocument/2006/relationships/image" Target="../media/image52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95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26.png"/><Relationship Id="rId119" Type="http://schemas.openxmlformats.org/officeDocument/2006/relationships/image" Target="../media/image74.png"/><Relationship Id="rId44" Type="http://schemas.openxmlformats.org/officeDocument/2006/relationships/customXml" Target="../ink/ink22.xml"/><Relationship Id="rId65" Type="http://schemas.openxmlformats.org/officeDocument/2006/relationships/image" Target="../media/image47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90.png"/><Relationship Id="rId172" Type="http://schemas.openxmlformats.org/officeDocument/2006/relationships/customXml" Target="../ink/ink86.xml"/><Relationship Id="rId193" Type="http://schemas.openxmlformats.org/officeDocument/2006/relationships/image" Target="../media/image111.png"/><Relationship Id="rId13" Type="http://schemas.openxmlformats.org/officeDocument/2006/relationships/image" Target="../media/image21.png"/><Relationship Id="rId109" Type="http://schemas.openxmlformats.org/officeDocument/2006/relationships/image" Target="../media/image69.png"/><Relationship Id="rId34" Type="http://schemas.openxmlformats.org/officeDocument/2006/relationships/customXml" Target="../ink/ink17.xml"/><Relationship Id="rId55" Type="http://schemas.openxmlformats.org/officeDocument/2006/relationships/image" Target="../media/image42.png"/><Relationship Id="rId76" Type="http://schemas.openxmlformats.org/officeDocument/2006/relationships/customXml" Target="../ink/ink38.xml"/><Relationship Id="rId97" Type="http://schemas.openxmlformats.org/officeDocument/2006/relationships/image" Target="../media/image63.png"/><Relationship Id="rId120" Type="http://schemas.openxmlformats.org/officeDocument/2006/relationships/customXml" Target="../ink/ink60.xml"/><Relationship Id="rId141" Type="http://schemas.openxmlformats.org/officeDocument/2006/relationships/image" Target="../media/image85.png"/><Relationship Id="rId7" Type="http://schemas.openxmlformats.org/officeDocument/2006/relationships/image" Target="../media/image18.png"/><Relationship Id="rId162" Type="http://schemas.openxmlformats.org/officeDocument/2006/relationships/customXml" Target="../ink/ink81.xml"/><Relationship Id="rId183" Type="http://schemas.openxmlformats.org/officeDocument/2006/relationships/image" Target="../media/image10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7.png"/><Relationship Id="rId66" Type="http://schemas.openxmlformats.org/officeDocument/2006/relationships/customXml" Target="../ink/ink33.xml"/><Relationship Id="rId87" Type="http://schemas.openxmlformats.org/officeDocument/2006/relationships/image" Target="../media/image58.png"/><Relationship Id="rId110" Type="http://schemas.openxmlformats.org/officeDocument/2006/relationships/customXml" Target="../ink/ink55.xml"/><Relationship Id="rId115" Type="http://schemas.openxmlformats.org/officeDocument/2006/relationships/image" Target="../media/image72.png"/><Relationship Id="rId131" Type="http://schemas.openxmlformats.org/officeDocument/2006/relationships/image" Target="../media/image80.png"/><Relationship Id="rId136" Type="http://schemas.openxmlformats.org/officeDocument/2006/relationships/customXml" Target="../ink/ink68.xml"/><Relationship Id="rId157" Type="http://schemas.openxmlformats.org/officeDocument/2006/relationships/image" Target="../media/image93.png"/><Relationship Id="rId178" Type="http://schemas.openxmlformats.org/officeDocument/2006/relationships/customXml" Target="../ink/ink89.xml"/><Relationship Id="rId61" Type="http://schemas.openxmlformats.org/officeDocument/2006/relationships/image" Target="../media/image45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01.png"/><Relationship Id="rId194" Type="http://schemas.openxmlformats.org/officeDocument/2006/relationships/customXml" Target="../ink/ink97.xml"/><Relationship Id="rId199" Type="http://schemas.openxmlformats.org/officeDocument/2006/relationships/image" Target="../media/image114.png"/><Relationship Id="rId203" Type="http://schemas.openxmlformats.org/officeDocument/2006/relationships/image" Target="../media/image116.png"/><Relationship Id="rId19" Type="http://schemas.openxmlformats.org/officeDocument/2006/relationships/image" Target="../media/image24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2.png"/><Relationship Id="rId56" Type="http://schemas.openxmlformats.org/officeDocument/2006/relationships/customXml" Target="../ink/ink28.xml"/><Relationship Id="rId77" Type="http://schemas.openxmlformats.org/officeDocument/2006/relationships/image" Target="../media/image53.png"/><Relationship Id="rId100" Type="http://schemas.openxmlformats.org/officeDocument/2006/relationships/customXml" Target="../ink/ink50.xml"/><Relationship Id="rId105" Type="http://schemas.openxmlformats.org/officeDocument/2006/relationships/image" Target="../media/image67.png"/><Relationship Id="rId126" Type="http://schemas.openxmlformats.org/officeDocument/2006/relationships/customXml" Target="../ink/ink63.xml"/><Relationship Id="rId147" Type="http://schemas.openxmlformats.org/officeDocument/2006/relationships/image" Target="../media/image88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40.png"/><Relationship Id="rId72" Type="http://schemas.openxmlformats.org/officeDocument/2006/relationships/customXml" Target="../ink/ink36.xml"/><Relationship Id="rId93" Type="http://schemas.openxmlformats.org/officeDocument/2006/relationships/image" Target="../media/image61.png"/><Relationship Id="rId98" Type="http://schemas.openxmlformats.org/officeDocument/2006/relationships/customXml" Target="../ink/ink49.xml"/><Relationship Id="rId121" Type="http://schemas.openxmlformats.org/officeDocument/2006/relationships/image" Target="../media/image75.png"/><Relationship Id="rId142" Type="http://schemas.openxmlformats.org/officeDocument/2006/relationships/customXml" Target="../ink/ink71.xml"/><Relationship Id="rId163" Type="http://schemas.openxmlformats.org/officeDocument/2006/relationships/image" Target="../media/image96.png"/><Relationship Id="rId184" Type="http://schemas.openxmlformats.org/officeDocument/2006/relationships/customXml" Target="../ink/ink92.xml"/><Relationship Id="rId189" Type="http://schemas.openxmlformats.org/officeDocument/2006/relationships/image" Target="../media/image109.png"/><Relationship Id="rId3" Type="http://schemas.openxmlformats.org/officeDocument/2006/relationships/image" Target="../media/image16.png"/><Relationship Id="rId25" Type="http://schemas.openxmlformats.org/officeDocument/2006/relationships/image" Target="../media/image27.png"/><Relationship Id="rId46" Type="http://schemas.openxmlformats.org/officeDocument/2006/relationships/customXml" Target="../ink/ink23.xml"/><Relationship Id="rId67" Type="http://schemas.openxmlformats.org/officeDocument/2006/relationships/image" Target="../media/image48.png"/><Relationship Id="rId116" Type="http://schemas.openxmlformats.org/officeDocument/2006/relationships/customXml" Target="../ink/ink58.xml"/><Relationship Id="rId137" Type="http://schemas.openxmlformats.org/officeDocument/2006/relationships/image" Target="../media/image83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35.png"/><Relationship Id="rId62" Type="http://schemas.openxmlformats.org/officeDocument/2006/relationships/customXml" Target="../ink/ink31.xml"/><Relationship Id="rId83" Type="http://schemas.openxmlformats.org/officeDocument/2006/relationships/image" Target="../media/image56.png"/><Relationship Id="rId88" Type="http://schemas.openxmlformats.org/officeDocument/2006/relationships/customXml" Target="../ink/ink44.xml"/><Relationship Id="rId111" Type="http://schemas.openxmlformats.org/officeDocument/2006/relationships/image" Target="../media/image70.png"/><Relationship Id="rId132" Type="http://schemas.openxmlformats.org/officeDocument/2006/relationships/customXml" Target="../ink/ink66.xml"/><Relationship Id="rId153" Type="http://schemas.openxmlformats.org/officeDocument/2006/relationships/image" Target="../media/image91.png"/><Relationship Id="rId174" Type="http://schemas.openxmlformats.org/officeDocument/2006/relationships/customXml" Target="../ink/ink87.xml"/><Relationship Id="rId179" Type="http://schemas.openxmlformats.org/officeDocument/2006/relationships/image" Target="../media/image104.png"/><Relationship Id="rId195" Type="http://schemas.openxmlformats.org/officeDocument/2006/relationships/image" Target="../media/image11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22.png"/><Relationship Id="rId36" Type="http://schemas.openxmlformats.org/officeDocument/2006/relationships/customXml" Target="../ink/ink18.xml"/><Relationship Id="rId57" Type="http://schemas.openxmlformats.org/officeDocument/2006/relationships/image" Target="../media/image43.png"/><Relationship Id="rId106" Type="http://schemas.openxmlformats.org/officeDocument/2006/relationships/customXml" Target="../ink/ink53.xml"/><Relationship Id="rId127" Type="http://schemas.openxmlformats.org/officeDocument/2006/relationships/image" Target="../media/image78.png"/><Relationship Id="rId10" Type="http://schemas.openxmlformats.org/officeDocument/2006/relationships/customXml" Target="../ink/ink5.xml"/><Relationship Id="rId31" Type="http://schemas.openxmlformats.org/officeDocument/2006/relationships/image" Target="../media/image30.png"/><Relationship Id="rId52" Type="http://schemas.openxmlformats.org/officeDocument/2006/relationships/customXml" Target="../ink/ink26.xml"/><Relationship Id="rId73" Type="http://schemas.openxmlformats.org/officeDocument/2006/relationships/image" Target="../media/image51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Relationship Id="rId122" Type="http://schemas.openxmlformats.org/officeDocument/2006/relationships/customXml" Target="../ink/ink61.xml"/><Relationship Id="rId143" Type="http://schemas.openxmlformats.org/officeDocument/2006/relationships/image" Target="../media/image86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9.png"/><Relationship Id="rId185" Type="http://schemas.openxmlformats.org/officeDocument/2006/relationships/image" Target="../media/image107.png"/><Relationship Id="rId4" Type="http://schemas.openxmlformats.org/officeDocument/2006/relationships/customXml" Target="../ink/ink2.xml"/><Relationship Id="rId9" Type="http://schemas.openxmlformats.org/officeDocument/2006/relationships/image" Target="../media/image19.png"/><Relationship Id="rId180" Type="http://schemas.openxmlformats.org/officeDocument/2006/relationships/customXml" Target="../ink/ink90.xml"/><Relationship Id="rId26" Type="http://schemas.openxmlformats.org/officeDocument/2006/relationships/customXml" Target="../ink/ink13.xml"/><Relationship Id="rId47" Type="http://schemas.openxmlformats.org/officeDocument/2006/relationships/image" Target="../media/image38.png"/><Relationship Id="rId68" Type="http://schemas.openxmlformats.org/officeDocument/2006/relationships/customXml" Target="../ink/ink34.xml"/><Relationship Id="rId89" Type="http://schemas.openxmlformats.org/officeDocument/2006/relationships/image" Target="../media/image59.png"/><Relationship Id="rId112" Type="http://schemas.openxmlformats.org/officeDocument/2006/relationships/customXml" Target="../ink/ink56.xml"/><Relationship Id="rId133" Type="http://schemas.openxmlformats.org/officeDocument/2006/relationships/image" Target="../media/image81.png"/><Relationship Id="rId154" Type="http://schemas.openxmlformats.org/officeDocument/2006/relationships/customXml" Target="../ink/ink77.xml"/><Relationship Id="rId175" Type="http://schemas.openxmlformats.org/officeDocument/2006/relationships/image" Target="../media/image102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33.png"/><Relationship Id="rId58" Type="http://schemas.openxmlformats.org/officeDocument/2006/relationships/customXml" Target="../ink/ink29.xml"/><Relationship Id="rId79" Type="http://schemas.openxmlformats.org/officeDocument/2006/relationships/image" Target="../media/image54.png"/><Relationship Id="rId102" Type="http://schemas.openxmlformats.org/officeDocument/2006/relationships/customXml" Target="../ink/ink51.xml"/><Relationship Id="rId123" Type="http://schemas.openxmlformats.org/officeDocument/2006/relationships/image" Target="../media/image76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97.png"/><Relationship Id="rId186" Type="http://schemas.openxmlformats.org/officeDocument/2006/relationships/customXml" Target="../ink/ink93.xml"/><Relationship Id="rId27" Type="http://schemas.openxmlformats.org/officeDocument/2006/relationships/image" Target="../media/image28.png"/><Relationship Id="rId48" Type="http://schemas.openxmlformats.org/officeDocument/2006/relationships/customXml" Target="../ink/ink24.xml"/><Relationship Id="rId69" Type="http://schemas.openxmlformats.org/officeDocument/2006/relationships/image" Target="../media/image49.png"/><Relationship Id="rId113" Type="http://schemas.openxmlformats.org/officeDocument/2006/relationships/image" Target="../media/image71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92.png"/><Relationship Id="rId176" Type="http://schemas.openxmlformats.org/officeDocument/2006/relationships/customXml" Target="../ink/ink88.xml"/><Relationship Id="rId197" Type="http://schemas.openxmlformats.org/officeDocument/2006/relationships/image" Target="../media/image113.png"/><Relationship Id="rId201" Type="http://schemas.openxmlformats.org/officeDocument/2006/relationships/image" Target="../media/image115.png"/><Relationship Id="rId17" Type="http://schemas.openxmlformats.org/officeDocument/2006/relationships/image" Target="../media/image23.png"/><Relationship Id="rId38" Type="http://schemas.openxmlformats.org/officeDocument/2006/relationships/customXml" Target="../ink/ink19.xml"/><Relationship Id="rId59" Type="http://schemas.openxmlformats.org/officeDocument/2006/relationships/image" Target="../media/image44.png"/><Relationship Id="rId103" Type="http://schemas.openxmlformats.org/officeDocument/2006/relationships/image" Target="../media/image66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60.png"/><Relationship Id="rId145" Type="http://schemas.openxmlformats.org/officeDocument/2006/relationships/image" Target="../media/image87.png"/><Relationship Id="rId166" Type="http://schemas.openxmlformats.org/officeDocument/2006/relationships/customXml" Target="../ink/ink83.xml"/><Relationship Id="rId187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.xml"/><Relationship Id="rId49" Type="http://schemas.openxmlformats.org/officeDocument/2006/relationships/image" Target="../media/image39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55.png"/><Relationship Id="rId135" Type="http://schemas.openxmlformats.org/officeDocument/2006/relationships/image" Target="../media/image82.png"/><Relationship Id="rId156" Type="http://schemas.openxmlformats.org/officeDocument/2006/relationships/customXml" Target="../ink/ink78.xml"/><Relationship Id="rId177" Type="http://schemas.openxmlformats.org/officeDocument/2006/relationships/image" Target="../media/image103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3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7.png"/><Relationship Id="rId146" Type="http://schemas.openxmlformats.org/officeDocument/2006/relationships/customXml" Target="../ink/ink73.xml"/><Relationship Id="rId167" Type="http://schemas.openxmlformats.org/officeDocument/2006/relationships/image" Target="../media/image98.png"/><Relationship Id="rId188" Type="http://schemas.openxmlformats.org/officeDocument/2006/relationships/customXml" Target="../ink/ink94.xml"/><Relationship Id="rId71" Type="http://schemas.openxmlformats.org/officeDocument/2006/relationships/image" Target="../media/image50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APM_XSA_Training/blob/master/Day%204/00%20-%20demotabl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hyperlink" Target="https://github.com/soyuztechnologies/CAPM_XSA_Training/blob/master/Day%204/anubhav.db-orders.cs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F4B92-CD84-4F4E-A166-7AC322E4C811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EPM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962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service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Git and GitHub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git repository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our project to the Git Repository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09AB1-3692-1D02-0AC7-665CC1337566}"/>
              </a:ext>
            </a:extLst>
          </p:cNvPr>
          <p:cNvSpPr txBox="1"/>
          <p:nvPr/>
        </p:nvSpPr>
        <p:spPr>
          <a:xfrm>
            <a:off x="388586" y="211502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Multi-Target Application (MTA)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 </a:t>
            </a:r>
            <a:r>
              <a:rPr lang="en-US" b="1" i="0" dirty="0">
                <a:effectLst/>
              </a:rPr>
              <a:t>Multi-target Application (MTA)</a:t>
            </a:r>
            <a:r>
              <a:rPr lang="en-US" b="0" i="0" dirty="0">
                <a:effectLst/>
              </a:rPr>
              <a:t> is comprised of multiple parts (modules), created with different technologies and deployed to different targets, but with a single, common lifecycle.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a good practice to use separate applications for the 3 tiers: front-end, application and database. So a full-stack application is typically made of the combination of multiple applications and service instances.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That’s why SAP extended the Cloud Foundry standards, introducing the concept of </a:t>
            </a:r>
            <a:r>
              <a:rPr lang="en-US" b="1" dirty="0"/>
              <a:t>Multi-Target Application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15E8E-3E3B-4E41-8A05-5376A608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8" y="2422262"/>
            <a:ext cx="11161643" cy="34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7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Git and GitHub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88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Git is a version control system that lets you manage and keep track of your source code history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</a:rPr>
              <a:t>GitHub is a cloud-based hosting service that lets you manage Git repositories.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</a:rPr>
              <a:t>Git HUB is a central repository to store all the code. Git is a </a:t>
            </a:r>
            <a:r>
              <a:rPr lang="en-US" b="1" i="1" u="sng" dirty="0">
                <a:solidFill>
                  <a:prstClr val="black"/>
                </a:solidFill>
              </a:rPr>
              <a:t>distributed repository management </a:t>
            </a:r>
            <a:r>
              <a:rPr lang="en-US" dirty="0">
                <a:solidFill>
                  <a:prstClr val="black"/>
                </a:solidFill>
              </a:rPr>
              <a:t>system, which allows development teams to organize and sync their development code.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72D93-1B54-4F37-8458-76E37266DB6F}"/>
              </a:ext>
            </a:extLst>
          </p:cNvPr>
          <p:cNvSpPr txBox="1"/>
          <p:nvPr/>
        </p:nvSpPr>
        <p:spPr>
          <a:xfrm>
            <a:off x="261760" y="2531548"/>
            <a:ext cx="11118915" cy="286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Use Case- I am working as a Fiori Developer in an MNC and I want to share my code with fellow developers, currently I am downloading the zip/tar file and sharing over email.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This way we will have piles of emails in our account,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especially when we work in a team of size 40 developers it becomes very hard to sync changes.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is version control. Last night my app was stable, I made some changes this morning which messed up the whole project. I some how pray to god that can you please take me in past.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a big team, many developers touching each other’s code and it’s hard to blame someone who disrupt the code.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is also very hard to merge changes when done in same file.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 developer, I am using BAS today, tomorrow I will use VS Code and next day Web IDE and very next week Atom. How can I easily port my code between these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E6F5B-216A-4944-B6A8-C5F0862912CA}"/>
              </a:ext>
            </a:extLst>
          </p:cNvPr>
          <p:cNvSpPr txBox="1"/>
          <p:nvPr/>
        </p:nvSpPr>
        <p:spPr>
          <a:xfrm>
            <a:off x="261761" y="5716394"/>
            <a:ext cx="5141512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You can install git in local machine using below link (however, it comes along with all dev tools)</a:t>
            </a:r>
          </a:p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https://git-scm.com/downloads</a:t>
            </a:r>
            <a:endParaRPr lang="en-US" dirty="0"/>
          </a:p>
        </p:txBody>
      </p:sp>
      <p:pic>
        <p:nvPicPr>
          <p:cNvPr id="1028" name="Picture 4" descr="Git and GitHub for Undergrad Engineers - Python for Undergraduate Engineers">
            <a:extLst>
              <a:ext uri="{FF2B5EF4-FFF2-40B4-BE49-F238E27FC236}">
                <a16:creationId xmlns:a16="http://schemas.microsoft.com/office/drawing/2014/main" id="{FB1DDA1D-F32B-4261-AF75-4C0AF945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993239"/>
            <a:ext cx="3709421" cy="103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5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99159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GitHub Works and commands in Git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894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some important commands related to Git and will see how GitHub works.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1FA466ED-4051-4FD6-9D30-2F76129B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553" y="143885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2BB51-BFE2-42E1-99B2-12DEB8237297}"/>
              </a:ext>
            </a:extLst>
          </p:cNvPr>
          <p:cNvSpPr txBox="1"/>
          <p:nvPr/>
        </p:nvSpPr>
        <p:spPr>
          <a:xfrm>
            <a:off x="25742" y="2353250"/>
            <a:ext cx="16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(Anubhav)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B96B9-C6E6-4125-A214-653BDEBE30A7}"/>
              </a:ext>
            </a:extLst>
          </p:cNvPr>
          <p:cNvSpPr/>
          <p:nvPr/>
        </p:nvSpPr>
        <p:spPr>
          <a:xfrm>
            <a:off x="2182092" y="1316935"/>
            <a:ext cx="2202873" cy="16729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B0C4-C54B-4D87-A9DE-19FF63C7105F}"/>
              </a:ext>
            </a:extLst>
          </p:cNvPr>
          <p:cNvSpPr/>
          <p:nvPr/>
        </p:nvSpPr>
        <p:spPr>
          <a:xfrm>
            <a:off x="2337953" y="1509556"/>
            <a:ext cx="1901538" cy="1316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(or any kind of project)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88A431-D7FA-4A42-BF18-77DA1328D451}"/>
              </a:ext>
            </a:extLst>
          </p:cNvPr>
          <p:cNvGrpSpPr/>
          <p:nvPr/>
        </p:nvGrpSpPr>
        <p:grpSpPr>
          <a:xfrm>
            <a:off x="136891" y="4296742"/>
            <a:ext cx="1457722" cy="1066800"/>
            <a:chOff x="791363" y="4809550"/>
            <a:chExt cx="1457722" cy="1066800"/>
          </a:xfrm>
        </p:grpSpPr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E24FB646-19BD-4C9A-BC7D-770E9FF1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4685" y="481208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ser outline">
              <a:extLst>
                <a:ext uri="{FF2B5EF4-FFF2-40B4-BE49-F238E27FC236}">
                  <a16:creationId xmlns:a16="http://schemas.microsoft.com/office/drawing/2014/main" id="{4F7A364B-53B4-422D-A6A1-8B7E7D78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3024" y="496195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B02B30BA-5B42-4898-AE67-E94E6BCD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363" y="480955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A7173C-1449-45C5-9053-A72E0A2CB48B}"/>
              </a:ext>
            </a:extLst>
          </p:cNvPr>
          <p:cNvCxnSpPr>
            <a:stCxn id="6" idx="3"/>
          </p:cNvCxnSpPr>
          <p:nvPr/>
        </p:nvCxnSpPr>
        <p:spPr>
          <a:xfrm>
            <a:off x="1322953" y="1896050"/>
            <a:ext cx="11396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2FE982-749D-4562-B803-8A7BAA4CDE0D}"/>
              </a:ext>
            </a:extLst>
          </p:cNvPr>
          <p:cNvSpPr txBox="1"/>
          <p:nvPr/>
        </p:nvSpPr>
        <p:spPr>
          <a:xfrm>
            <a:off x="2278465" y="3012552"/>
            <a:ext cx="26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Anubhav’s local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3A9A-5933-45F9-8C49-A8F11F14CA70}"/>
              </a:ext>
            </a:extLst>
          </p:cNvPr>
          <p:cNvSpPr txBox="1"/>
          <p:nvPr/>
        </p:nvSpPr>
        <p:spPr>
          <a:xfrm>
            <a:off x="76947" y="5347088"/>
            <a:ext cx="2492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which are working on the different parts of the same project on different Platforms (BAS, VS Code, Web IDE)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910622-B217-4CCD-90F2-6F950A9FFFFA}"/>
              </a:ext>
            </a:extLst>
          </p:cNvPr>
          <p:cNvCxnSpPr>
            <a:cxnSpLocks/>
            <a:stCxn id="10" idx="1"/>
            <a:endCxn id="23" idx="2"/>
          </p:cNvCxnSpPr>
          <p:nvPr/>
        </p:nvCxnSpPr>
        <p:spPr>
          <a:xfrm rot="10800000" flipV="1">
            <a:off x="1187123" y="2167942"/>
            <a:ext cx="1150831" cy="2145254"/>
          </a:xfrm>
          <a:prstGeom prst="bentConnector4">
            <a:avLst>
              <a:gd name="adj1" fmla="val 26544"/>
              <a:gd name="adj2" fmla="val 9128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704DD0-CC8B-42C1-B67E-1143E5A1139D}"/>
              </a:ext>
            </a:extLst>
          </p:cNvPr>
          <p:cNvSpPr txBox="1"/>
          <p:nvPr/>
        </p:nvSpPr>
        <p:spPr>
          <a:xfrm>
            <a:off x="231610" y="3112867"/>
            <a:ext cx="1911023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how all users will work on the project at a same time?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197511-A4D1-49A4-ABEE-8B216E47B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34" r="3828" b="18801"/>
          <a:stretch/>
        </p:blipFill>
        <p:spPr>
          <a:xfrm>
            <a:off x="3759223" y="3993723"/>
            <a:ext cx="1846894" cy="109104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853FE6-CF5B-47C2-BBF9-8B6AD3257C0C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2142633" y="3713032"/>
            <a:ext cx="1616590" cy="82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F1CA23-5BBA-4137-A7B7-BD1485BF32BE}"/>
              </a:ext>
            </a:extLst>
          </p:cNvPr>
          <p:cNvSpPr txBox="1"/>
          <p:nvPr/>
        </p:nvSpPr>
        <p:spPr>
          <a:xfrm>
            <a:off x="2907338" y="3585830"/>
            <a:ext cx="14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GitHub comes into picture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D6DA80-779D-4E52-8BF3-C26A30B129F1}"/>
              </a:ext>
            </a:extLst>
          </p:cNvPr>
          <p:cNvSpPr/>
          <p:nvPr/>
        </p:nvSpPr>
        <p:spPr>
          <a:xfrm>
            <a:off x="3659857" y="5407462"/>
            <a:ext cx="2116282" cy="5075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Repository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CB0151-E030-4B21-A9FA-202DBE6356B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717998" y="4801107"/>
            <a:ext cx="0" cy="606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62E51E-A4B4-417C-A19E-74B9D3EAAD28}"/>
              </a:ext>
            </a:extLst>
          </p:cNvPr>
          <p:cNvSpPr txBox="1"/>
          <p:nvPr/>
        </p:nvSpPr>
        <p:spPr>
          <a:xfrm>
            <a:off x="3828256" y="5892152"/>
            <a:ext cx="201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will be kept in a repository in the GitHub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73AE53-1167-4BB2-AA55-2B8116E8E4C8}"/>
              </a:ext>
            </a:extLst>
          </p:cNvPr>
          <p:cNvCxnSpPr>
            <a:cxnSpLocks/>
          </p:cNvCxnSpPr>
          <p:nvPr/>
        </p:nvCxnSpPr>
        <p:spPr>
          <a:xfrm>
            <a:off x="4424562" y="2153403"/>
            <a:ext cx="1391174" cy="3507834"/>
          </a:xfrm>
          <a:prstGeom prst="bentConnector3">
            <a:avLst>
              <a:gd name="adj1" fmla="val 119419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6A20555-59B0-4444-A17B-62FCF15D2119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1594613" y="4756476"/>
            <a:ext cx="2065244" cy="90476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D765A-0F74-464E-B30A-4FC0F5B46D45}"/>
              </a:ext>
            </a:extLst>
          </p:cNvPr>
          <p:cNvCxnSpPr>
            <a:cxnSpLocks/>
          </p:cNvCxnSpPr>
          <p:nvPr/>
        </p:nvCxnSpPr>
        <p:spPr>
          <a:xfrm>
            <a:off x="6580441" y="1158099"/>
            <a:ext cx="0" cy="5628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222550-1069-4F4A-890D-66C21569B946}"/>
              </a:ext>
            </a:extLst>
          </p:cNvPr>
          <p:cNvSpPr txBox="1"/>
          <p:nvPr/>
        </p:nvSpPr>
        <p:spPr>
          <a:xfrm>
            <a:off x="6580441" y="1176282"/>
            <a:ext cx="5379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Some important commands to use git.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Init: </a:t>
            </a:r>
            <a:r>
              <a:rPr lang="en-US" dirty="0"/>
              <a:t>It is used to initialize a new Git Repository in the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add &lt;filename&gt;: </a:t>
            </a:r>
            <a:r>
              <a:rPr lang="en-US" dirty="0"/>
              <a:t>It is used to stage the changes of the file to git repository. We can use ‘</a:t>
            </a:r>
            <a:r>
              <a:rPr lang="en-US" b="1" dirty="0"/>
              <a:t>git add .</a:t>
            </a:r>
            <a:r>
              <a:rPr lang="en-US" dirty="0"/>
              <a:t>’ to stage the changes of all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commit: </a:t>
            </a:r>
            <a:r>
              <a:rPr lang="en-US" dirty="0"/>
              <a:t>It is used to commit all the staged changes with a message.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reset hard: </a:t>
            </a:r>
            <a:r>
              <a:rPr lang="en-US" dirty="0"/>
              <a:t>Discard all the staged changes and discard the changes in all the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push: </a:t>
            </a:r>
            <a:r>
              <a:rPr lang="en-US" dirty="0"/>
              <a:t>It is used to push all the changes in the git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pull: </a:t>
            </a:r>
            <a:r>
              <a:rPr lang="en-US" dirty="0"/>
              <a:t>It is used to pull the new changes made by other users in the project.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status: </a:t>
            </a:r>
            <a:r>
              <a:rPr lang="en-US" dirty="0"/>
              <a:t>It is used to check the status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clone: </a:t>
            </a:r>
            <a:r>
              <a:rPr lang="en-US" dirty="0"/>
              <a:t>It is used to clone a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remote add &lt;repo URL&gt;: </a:t>
            </a:r>
            <a:r>
              <a:rPr lang="en-US" dirty="0"/>
              <a:t>Add a local repository to a remote repository.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11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new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by Step process to create a git repository in GitHub. First of all you must have a GitHub account, if not then go to this link </a:t>
            </a:r>
            <a:r>
              <a:rPr lang="en-US" dirty="0">
                <a:hlinkClick r:id="rId3"/>
              </a:rPr>
              <a:t>https://github.com/signup?source=login</a:t>
            </a:r>
            <a:r>
              <a:rPr lang="en-US" dirty="0"/>
              <a:t> and create a new Account.</a:t>
            </a:r>
          </a:p>
          <a:p>
            <a:endParaRPr lang="en-US" dirty="0"/>
          </a:p>
          <a:p>
            <a:r>
              <a:rPr lang="en-US" dirty="0"/>
              <a:t>Step 1: Click on the plus button in the top right corner of the screen and select ‘New Repository’.</a:t>
            </a:r>
          </a:p>
          <a:p>
            <a:r>
              <a:rPr lang="en-US" dirty="0"/>
              <a:t>Step 2: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Type a short, memorable name for your repository. And give a description (optional).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3: Select the type of repository. 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Public or Private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4: Set how you want to Initialize the repository.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5: Click on Create Repository. Your Repository will be created.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2663E-0A92-4D82-BEA2-42271C09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96" y="3212432"/>
            <a:ext cx="2209887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BEA97-5FFA-47F5-88BC-8506C7B9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56" y="3281305"/>
            <a:ext cx="4365921" cy="843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5E60-E004-4FE5-9E0A-09C5B9F40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079" y="2393405"/>
            <a:ext cx="3881867" cy="9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CD73F-FF82-4403-BB2C-6BF02B3EB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244" y="4318782"/>
            <a:ext cx="4382181" cy="1997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A9940-FE8B-4AF8-9BF3-C7B444E66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756" y="4890515"/>
            <a:ext cx="3404455" cy="1638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5D14AE-BED0-4C35-BD9B-FB762AF631F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520583" y="3703098"/>
            <a:ext cx="516173" cy="4114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07B74E4-4C81-4DA5-96A1-701D6467F8B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7402677" y="2883457"/>
            <a:ext cx="570402" cy="8196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0BF43B-3252-42CE-93DB-3149A03DC4C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9442537" y="3844984"/>
            <a:ext cx="945274" cy="23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C264B29-A22F-4F6D-8D60-BC8ABACDD6E0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rot="10800000" flipV="1">
            <a:off x="6441212" y="5317610"/>
            <a:ext cx="1284033" cy="3923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FEA2A-08CD-4791-B501-AB47EAC6617D}"/>
              </a:ext>
            </a:extLst>
          </p:cNvPr>
          <p:cNvSpPr/>
          <p:nvPr/>
        </p:nvSpPr>
        <p:spPr>
          <a:xfrm>
            <a:off x="254092" y="5317609"/>
            <a:ext cx="2140648" cy="9096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 Created Successfully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80D459-BC2C-4E53-B8CA-1AF2092DF546}"/>
              </a:ext>
            </a:extLst>
          </p:cNvPr>
          <p:cNvCxnSpPr>
            <a:stCxn id="13" idx="1"/>
            <a:endCxn id="27" idx="3"/>
          </p:cNvCxnSpPr>
          <p:nvPr/>
        </p:nvCxnSpPr>
        <p:spPr>
          <a:xfrm rot="10800000" flipV="1">
            <a:off x="2394740" y="5709975"/>
            <a:ext cx="642016" cy="624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96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our first sample table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last we have seen how to create a simple service using the CAPM framework, now we will see how to create a simple database table using the CAPM.</a:t>
            </a:r>
          </a:p>
          <a:p>
            <a:r>
              <a:rPr lang="en-US" dirty="0"/>
              <a:t>The CAPM framework work in a database agnostic way, it means it is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tightly coupled </a:t>
            </a:r>
            <a:r>
              <a:rPr lang="en-US" dirty="0"/>
              <a:t>to a specific data base. It generates the database code according to the database we are using/specified.</a:t>
            </a:r>
          </a:p>
          <a:p>
            <a:r>
              <a:rPr lang="en-US" dirty="0"/>
              <a:t>So, the capm framework say that you have to write your data model in a .cds file then I will auto generate the DB operation code automatically accordingly.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C1AC4-9C88-4368-B78A-E1E3CBA5ED41}"/>
              </a:ext>
            </a:extLst>
          </p:cNvPr>
          <p:cNvSpPr/>
          <p:nvPr/>
        </p:nvSpPr>
        <p:spPr>
          <a:xfrm>
            <a:off x="643095" y="2773345"/>
            <a:ext cx="1065125" cy="46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.cds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9FFA6-8233-440A-AF73-BECB94967A4C}"/>
              </a:ext>
            </a:extLst>
          </p:cNvPr>
          <p:cNvSpPr txBox="1"/>
          <p:nvPr/>
        </p:nvSpPr>
        <p:spPr>
          <a:xfrm>
            <a:off x="2662813" y="2641138"/>
            <a:ext cx="3433187" cy="1227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-----------  or</a:t>
            </a:r>
          </a:p>
          <a:p>
            <a:r>
              <a:rPr lang="en-US" dirty="0"/>
              <a:t>    -----------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20C4AF-E788-4FFD-A554-745EE613E8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708220" y="3007324"/>
            <a:ext cx="954593" cy="247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90530D-5D19-4F38-BDC1-E1DB349EE0A7}"/>
              </a:ext>
            </a:extLst>
          </p:cNvPr>
          <p:cNvSpPr/>
          <p:nvPr/>
        </p:nvSpPr>
        <p:spPr>
          <a:xfrm>
            <a:off x="4160018" y="2773345"/>
            <a:ext cx="1698171" cy="95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Modeler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03D3-D638-4A02-B9F8-973B78F38594}"/>
              </a:ext>
            </a:extLst>
          </p:cNvPr>
          <p:cNvSpPr/>
          <p:nvPr/>
        </p:nvSpPr>
        <p:spPr>
          <a:xfrm>
            <a:off x="6737421" y="2881365"/>
            <a:ext cx="1376624" cy="109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 Framework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F19645-6267-41C0-8C9D-AB17F9DB275E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6096000" y="3254877"/>
            <a:ext cx="641421" cy="1741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480E9-017D-4FAA-887A-3B5AFA7F03A3}"/>
              </a:ext>
            </a:extLst>
          </p:cNvPr>
          <p:cNvSpPr/>
          <p:nvPr/>
        </p:nvSpPr>
        <p:spPr>
          <a:xfrm>
            <a:off x="9425355" y="3666884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E5CBB5-AC98-467F-A482-2909C76497BF}"/>
              </a:ext>
            </a:extLst>
          </p:cNvPr>
          <p:cNvSpPr/>
          <p:nvPr/>
        </p:nvSpPr>
        <p:spPr>
          <a:xfrm>
            <a:off x="9425355" y="2232106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3431AF-8E46-4824-BDDD-714F806304C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114045" y="3429000"/>
            <a:ext cx="1311310" cy="7302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02B84D9-4A92-4F86-B4CD-A7836D3DAD6E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114045" y="2724476"/>
            <a:ext cx="1311310" cy="704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BB6234-1480-423D-A39A-58641A672475}"/>
              </a:ext>
            </a:extLst>
          </p:cNvPr>
          <p:cNvSpPr txBox="1"/>
          <p:nvPr/>
        </p:nvSpPr>
        <p:spPr>
          <a:xfrm>
            <a:off x="266281" y="4159253"/>
            <a:ext cx="84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Business Application Studio Provides us a graphical editor using that we can easy generate our data model without worrying about the underlying code.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198DCF-6AA4-46E1-9DD1-A1DCEAF0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5096222"/>
            <a:ext cx="2539273" cy="1357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D2433-207F-4100-B384-8F5AE768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351" y="4988202"/>
            <a:ext cx="2763298" cy="1592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124A99-5B40-4DAC-B4B8-6B4664924260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2801037" y="5775003"/>
            <a:ext cx="1913314" cy="9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F0B24CD-9567-EA11-CD42-CA5C877E8965}"/>
              </a:ext>
            </a:extLst>
          </p:cNvPr>
          <p:cNvGrpSpPr/>
          <p:nvPr/>
        </p:nvGrpSpPr>
        <p:grpSpPr>
          <a:xfrm>
            <a:off x="3997591" y="353141"/>
            <a:ext cx="3246480" cy="1188360"/>
            <a:chOff x="3997591" y="353141"/>
            <a:chExt cx="3246480" cy="11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4416B4-7F9F-F965-98CE-AD982654015D}"/>
                    </a:ext>
                  </a:extLst>
                </p14:cNvPr>
                <p14:cNvContentPartPr/>
                <p14:nvPr/>
              </p14:nvContentPartPr>
              <p14:xfrm>
                <a:off x="3997591" y="353141"/>
                <a:ext cx="3246480" cy="118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4416B4-7F9F-F965-98CE-AD98265401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8591" y="344141"/>
                  <a:ext cx="326412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4AECAE-BE5B-FEFE-2B8A-4D2D71A88E72}"/>
                    </a:ext>
                  </a:extLst>
                </p14:cNvPr>
                <p14:cNvContentPartPr/>
                <p14:nvPr/>
              </p14:nvContentPartPr>
              <p14:xfrm>
                <a:off x="4994431" y="717821"/>
                <a:ext cx="262080" cy="37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4AECAE-BE5B-FEFE-2B8A-4D2D71A88E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5431" y="708821"/>
                  <a:ext cx="279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A3C951-4D88-B484-D4DB-3D516049A29C}"/>
                    </a:ext>
                  </a:extLst>
                </p14:cNvPr>
                <p14:cNvContentPartPr/>
                <p14:nvPr/>
              </p14:nvContentPartPr>
              <p14:xfrm>
                <a:off x="5396551" y="764981"/>
                <a:ext cx="228960" cy="302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A3C951-4D88-B484-D4DB-3D516049A2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7551" y="755981"/>
                  <a:ext cx="246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FB95A8-0468-7BFA-44B6-01DEA20F40A9}"/>
                    </a:ext>
                  </a:extLst>
                </p14:cNvPr>
                <p14:cNvContentPartPr/>
                <p14:nvPr/>
              </p14:nvContentPartPr>
              <p14:xfrm>
                <a:off x="5446951" y="905381"/>
                <a:ext cx="87480" cy="3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FB95A8-0468-7BFA-44B6-01DEA20F40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7951" y="896381"/>
                  <a:ext cx="105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86E425-90BB-D014-05DB-6CF3C4A906C9}"/>
                    </a:ext>
                  </a:extLst>
                </p14:cNvPr>
                <p14:cNvContentPartPr/>
                <p14:nvPr/>
              </p14:nvContentPartPr>
              <p14:xfrm>
                <a:off x="5797231" y="765701"/>
                <a:ext cx="165240" cy="23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86E425-90BB-D014-05DB-6CF3C4A906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8591" y="756701"/>
                  <a:ext cx="1828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956C6F1-985A-BCEA-3339-85ECC5A80C82}"/>
              </a:ext>
            </a:extLst>
          </p:cNvPr>
          <p:cNvGrpSpPr/>
          <p:nvPr/>
        </p:nvGrpSpPr>
        <p:grpSpPr>
          <a:xfrm>
            <a:off x="7492111" y="359621"/>
            <a:ext cx="1617480" cy="753480"/>
            <a:chOff x="7492111" y="359621"/>
            <a:chExt cx="161748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7E1062-9607-B615-3101-0C0FE85D0A0E}"/>
                    </a:ext>
                  </a:extLst>
                </p14:cNvPr>
                <p14:cNvContentPartPr/>
                <p14:nvPr/>
              </p14:nvContentPartPr>
              <p14:xfrm>
                <a:off x="7492111" y="359621"/>
                <a:ext cx="151560" cy="36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7E1062-9607-B615-3101-0C0FE85D0A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83471" y="350981"/>
                  <a:ext cx="1692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13DB9B-C98A-7917-7E8C-87C052791C71}"/>
                    </a:ext>
                  </a:extLst>
                </p14:cNvPr>
                <p14:cNvContentPartPr/>
                <p14:nvPr/>
              </p14:nvContentPartPr>
              <p14:xfrm>
                <a:off x="7600471" y="540341"/>
                <a:ext cx="460800" cy="29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13DB9B-C98A-7917-7E8C-87C052791C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1471" y="531701"/>
                  <a:ext cx="478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03DFB6-EBD8-6CF0-1282-21896EF8BEDE}"/>
                    </a:ext>
                  </a:extLst>
                </p14:cNvPr>
                <p14:cNvContentPartPr/>
                <p14:nvPr/>
              </p14:nvContentPartPr>
              <p14:xfrm>
                <a:off x="7983511" y="422621"/>
                <a:ext cx="1656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03DFB6-EBD8-6CF0-1282-21896EF8BE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4871" y="413621"/>
                  <a:ext cx="34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434964-9632-3080-3AEA-67D292890E97}"/>
                    </a:ext>
                  </a:extLst>
                </p14:cNvPr>
                <p14:cNvContentPartPr/>
                <p14:nvPr/>
              </p14:nvContentPartPr>
              <p14:xfrm>
                <a:off x="7767511" y="843101"/>
                <a:ext cx="388800" cy="180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434964-9632-3080-3AEA-67D292890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8871" y="834101"/>
                  <a:ext cx="40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C5BADD-4B9B-22AD-6DB8-EC549988DD22}"/>
                    </a:ext>
                  </a:extLst>
                </p14:cNvPr>
                <p14:cNvContentPartPr/>
                <p14:nvPr/>
              </p14:nvContentPartPr>
              <p14:xfrm>
                <a:off x="8299591" y="914021"/>
                <a:ext cx="28440" cy="19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C5BADD-4B9B-22AD-6DB8-EC549988DD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0951" y="905381"/>
                  <a:ext cx="46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AF819B-934F-7BB8-6567-A8C283E73CF3}"/>
                    </a:ext>
                  </a:extLst>
                </p14:cNvPr>
                <p14:cNvContentPartPr/>
                <p14:nvPr/>
              </p14:nvContentPartPr>
              <p14:xfrm>
                <a:off x="8234431" y="924461"/>
                <a:ext cx="34164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AF819B-934F-7BB8-6567-A8C283E73C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25791" y="915821"/>
                  <a:ext cx="359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CDC0F7-23B9-1308-2C8A-B4B7477FE68F}"/>
                    </a:ext>
                  </a:extLst>
                </p14:cNvPr>
                <p14:cNvContentPartPr/>
                <p14:nvPr/>
              </p14:nvContentPartPr>
              <p14:xfrm>
                <a:off x="8622871" y="878741"/>
                <a:ext cx="153360" cy="18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CDC0F7-23B9-1308-2C8A-B4B7477FE6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13871" y="869741"/>
                  <a:ext cx="171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CBD166-8803-634B-153F-2EFF11B064AE}"/>
                    </a:ext>
                  </a:extLst>
                </p14:cNvPr>
                <p14:cNvContentPartPr/>
                <p14:nvPr/>
              </p14:nvContentPartPr>
              <p14:xfrm>
                <a:off x="8859751" y="855341"/>
                <a:ext cx="1944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CBD166-8803-634B-153F-2EFF11B064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50751" y="846701"/>
                  <a:ext cx="3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210BA2-11A0-6AFD-D1DD-19B5ABCE2895}"/>
                    </a:ext>
                  </a:extLst>
                </p14:cNvPr>
                <p14:cNvContentPartPr/>
                <p14:nvPr/>
              </p14:nvContentPartPr>
              <p14:xfrm>
                <a:off x="8986471" y="926261"/>
                <a:ext cx="123120" cy="125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210BA2-11A0-6AFD-D1DD-19B5ABCE28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77471" y="917261"/>
                  <a:ext cx="1407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8336CC1-36D4-36B9-DFCE-49F59E59D1D5}"/>
              </a:ext>
            </a:extLst>
          </p:cNvPr>
          <p:cNvGrpSpPr/>
          <p:nvPr/>
        </p:nvGrpSpPr>
        <p:grpSpPr>
          <a:xfrm>
            <a:off x="467791" y="1415501"/>
            <a:ext cx="9344160" cy="4463280"/>
            <a:chOff x="467791" y="1415501"/>
            <a:chExt cx="9344160" cy="44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95DF71-CEAB-96B7-D9E4-08F8E354339D}"/>
                    </a:ext>
                  </a:extLst>
                </p14:cNvPr>
                <p14:cNvContentPartPr/>
                <p14:nvPr/>
              </p14:nvContentPartPr>
              <p14:xfrm>
                <a:off x="1723111" y="3661541"/>
                <a:ext cx="7155360" cy="2217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95DF71-CEAB-96B7-D9E4-08F8E35433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14111" y="3652901"/>
                  <a:ext cx="7173000" cy="22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1E230FC-E674-4103-4B10-F07B9AFE199D}"/>
                    </a:ext>
                  </a:extLst>
                </p14:cNvPr>
                <p14:cNvContentPartPr/>
                <p14:nvPr/>
              </p14:nvContentPartPr>
              <p14:xfrm>
                <a:off x="482191" y="4741181"/>
                <a:ext cx="68400" cy="257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1E230FC-E674-4103-4B10-F07B9AFE19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191" y="4732541"/>
                  <a:ext cx="86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B78876-4B6D-1C78-E606-E672D0160641}"/>
                    </a:ext>
                  </a:extLst>
                </p14:cNvPr>
                <p14:cNvContentPartPr/>
                <p14:nvPr/>
              </p14:nvContentPartPr>
              <p14:xfrm>
                <a:off x="467791" y="4647581"/>
                <a:ext cx="206280" cy="30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B78876-4B6D-1C78-E606-E672D01606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151" y="4638581"/>
                  <a:ext cx="223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5864FC-FE0A-375F-DF9B-B0BA13DE13BC}"/>
                    </a:ext>
                  </a:extLst>
                </p14:cNvPr>
                <p14:cNvContentPartPr/>
                <p14:nvPr/>
              </p14:nvContentPartPr>
              <p14:xfrm>
                <a:off x="737071" y="4664501"/>
                <a:ext cx="216720" cy="24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5864FC-FE0A-375F-DF9B-B0BA13DE13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8431" y="4655861"/>
                  <a:ext cx="234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589BAA-98AA-F662-1D6A-3B02E991618D}"/>
                    </a:ext>
                  </a:extLst>
                </p14:cNvPr>
                <p14:cNvContentPartPr/>
                <p14:nvPr/>
              </p14:nvContentPartPr>
              <p14:xfrm>
                <a:off x="985471" y="4593941"/>
                <a:ext cx="99000" cy="229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589BAA-98AA-F662-1D6A-3B02E99161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6831" y="4584941"/>
                  <a:ext cx="116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5D0990-9664-5976-4C1E-7DC8CBCA3FC1}"/>
                    </a:ext>
                  </a:extLst>
                </p14:cNvPr>
                <p14:cNvContentPartPr/>
                <p14:nvPr/>
              </p14:nvContentPartPr>
              <p14:xfrm>
                <a:off x="1170151" y="4641101"/>
                <a:ext cx="97560" cy="13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5D0990-9664-5976-4C1E-7DC8CBCA3F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1151" y="4632461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FC8F75-5AD0-6415-B83F-AD1B4CC2A907}"/>
                    </a:ext>
                  </a:extLst>
                </p14:cNvPr>
                <p14:cNvContentPartPr/>
                <p14:nvPr/>
              </p14:nvContentPartPr>
              <p14:xfrm>
                <a:off x="1317391" y="4532021"/>
                <a:ext cx="150120" cy="18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FC8F75-5AD0-6415-B83F-AD1B4CC2A9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8391" y="4523381"/>
                  <a:ext cx="167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A357B6-CD1D-11E6-B291-D5D72BB2FAA9}"/>
                    </a:ext>
                  </a:extLst>
                </p14:cNvPr>
                <p14:cNvContentPartPr/>
                <p14:nvPr/>
              </p14:nvContentPartPr>
              <p14:xfrm>
                <a:off x="1495231" y="4346621"/>
                <a:ext cx="183600" cy="30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A357B6-CD1D-11E6-B291-D5D72BB2FA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86231" y="4337981"/>
                  <a:ext cx="201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B9BFB5-47B2-9F9E-8B26-FC4ABBD8EFD2}"/>
                    </a:ext>
                  </a:extLst>
                </p14:cNvPr>
                <p14:cNvContentPartPr/>
                <p14:nvPr/>
              </p14:nvContentPartPr>
              <p14:xfrm>
                <a:off x="2379031" y="1760021"/>
                <a:ext cx="85680" cy="20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B9BFB5-47B2-9F9E-8B26-FC4ABBD8EF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0391" y="1751021"/>
                  <a:ext cx="103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A0F69E-07D5-56E6-29D8-9A9D8449F7F7}"/>
                    </a:ext>
                  </a:extLst>
                </p14:cNvPr>
                <p14:cNvContentPartPr/>
                <p14:nvPr/>
              </p14:nvContentPartPr>
              <p14:xfrm>
                <a:off x="2254111" y="1629341"/>
                <a:ext cx="399600" cy="35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A0F69E-07D5-56E6-29D8-9A9D8449F7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5471" y="1620701"/>
                  <a:ext cx="417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FDD2C5-243A-E325-9F6C-276FAD19B19E}"/>
                    </a:ext>
                  </a:extLst>
                </p14:cNvPr>
                <p14:cNvContentPartPr/>
                <p14:nvPr/>
              </p14:nvContentPartPr>
              <p14:xfrm>
                <a:off x="2625631" y="1739141"/>
                <a:ext cx="127800" cy="19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FDD2C5-243A-E325-9F6C-276FAD19B1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6631" y="1730501"/>
                  <a:ext cx="14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EE63E7-3A4B-7009-D7C0-A1EFF51884FA}"/>
                    </a:ext>
                  </a:extLst>
                </p14:cNvPr>
                <p14:cNvContentPartPr/>
                <p14:nvPr/>
              </p14:nvContentPartPr>
              <p14:xfrm>
                <a:off x="2831551" y="1688021"/>
                <a:ext cx="154080" cy="18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EE63E7-3A4B-7009-D7C0-A1EFF51884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22911" y="1679021"/>
                  <a:ext cx="17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027931-4B40-CDB7-6DF4-69BF66038953}"/>
                    </a:ext>
                  </a:extLst>
                </p14:cNvPr>
                <p14:cNvContentPartPr/>
                <p14:nvPr/>
              </p14:nvContentPartPr>
              <p14:xfrm>
                <a:off x="3106951" y="180898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027931-4B40-CDB7-6DF4-69BF660389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98311" y="18003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D296EF-87C7-367A-84C0-44F39D323FA0}"/>
                    </a:ext>
                  </a:extLst>
                </p14:cNvPr>
                <p14:cNvContentPartPr/>
                <p14:nvPr/>
              </p14:nvContentPartPr>
              <p14:xfrm>
                <a:off x="4450111" y="1504421"/>
                <a:ext cx="43200" cy="345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D296EF-87C7-367A-84C0-44F39D323F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41471" y="1495421"/>
                  <a:ext cx="60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07B5BE-6DAC-635B-77B3-8C8E52CAF991}"/>
                    </a:ext>
                  </a:extLst>
                </p14:cNvPr>
                <p14:cNvContentPartPr/>
                <p14:nvPr/>
              </p14:nvContentPartPr>
              <p14:xfrm>
                <a:off x="3523111" y="1838501"/>
                <a:ext cx="922680" cy="55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07B5BE-6DAC-635B-77B3-8C8E52CAF9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4471" y="1829501"/>
                  <a:ext cx="9403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727DD3-40C1-A603-4362-CBDCFE6FD982}"/>
                    </a:ext>
                  </a:extLst>
                </p14:cNvPr>
                <p14:cNvContentPartPr/>
                <p14:nvPr/>
              </p14:nvContentPartPr>
              <p14:xfrm>
                <a:off x="3360391" y="2339981"/>
                <a:ext cx="59760" cy="8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727DD3-40C1-A603-4362-CBDCFE6FD9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51391" y="2331341"/>
                  <a:ext cx="77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251FB6-474B-67DE-6A4B-99C251A35D54}"/>
                    </a:ext>
                  </a:extLst>
                </p14:cNvPr>
                <p14:cNvContentPartPr/>
                <p14:nvPr/>
              </p14:nvContentPartPr>
              <p14:xfrm>
                <a:off x="3523111" y="2347901"/>
                <a:ext cx="77040" cy="7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251FB6-474B-67DE-6A4B-99C251A35D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4471" y="2338901"/>
                  <a:ext cx="94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0DA96D-FC5A-649C-0185-685325381466}"/>
                    </a:ext>
                  </a:extLst>
                </p14:cNvPr>
                <p14:cNvContentPartPr/>
                <p14:nvPr/>
              </p14:nvContentPartPr>
              <p14:xfrm>
                <a:off x="2998951" y="2589101"/>
                <a:ext cx="98640" cy="24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0DA96D-FC5A-649C-0185-6853253814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90311" y="2580461"/>
                  <a:ext cx="116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EE8B42-FE6B-CC8C-3541-DFF6795AC859}"/>
                    </a:ext>
                  </a:extLst>
                </p14:cNvPr>
                <p14:cNvContentPartPr/>
                <p14:nvPr/>
              </p14:nvContentPartPr>
              <p14:xfrm>
                <a:off x="3164911" y="2600981"/>
                <a:ext cx="200160" cy="21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EE8B42-FE6B-CC8C-3541-DFF6795AC8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5911" y="2592341"/>
                  <a:ext cx="217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64593E-54FA-18BC-9D9C-8586A3074194}"/>
                    </a:ext>
                  </a:extLst>
                </p14:cNvPr>
                <p14:cNvContentPartPr/>
                <p14:nvPr/>
              </p14:nvContentPartPr>
              <p14:xfrm>
                <a:off x="3441031" y="2537261"/>
                <a:ext cx="47520" cy="21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64593E-54FA-18BC-9D9C-8586A30741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32391" y="2528621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2BAD0E-3784-824E-E2DB-C35D70BCA551}"/>
                    </a:ext>
                  </a:extLst>
                </p14:cNvPr>
                <p14:cNvContentPartPr/>
                <p14:nvPr/>
              </p14:nvContentPartPr>
              <p14:xfrm>
                <a:off x="3596191" y="2654621"/>
                <a:ext cx="10908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2BAD0E-3784-824E-E2DB-C35D70BCA5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87551" y="2645621"/>
                  <a:ext cx="126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E1DA18-00EA-8C07-479A-9C67419EE391}"/>
                    </a:ext>
                  </a:extLst>
                </p14:cNvPr>
                <p14:cNvContentPartPr/>
                <p14:nvPr/>
              </p14:nvContentPartPr>
              <p14:xfrm>
                <a:off x="3814351" y="2555621"/>
                <a:ext cx="15156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E1DA18-00EA-8C07-479A-9C67419EE3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05711" y="2546621"/>
                  <a:ext cx="169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B3638B-A1C6-A9C7-98C0-CDA18D443B25}"/>
                    </a:ext>
                  </a:extLst>
                </p14:cNvPr>
                <p14:cNvContentPartPr/>
                <p14:nvPr/>
              </p14:nvContentPartPr>
              <p14:xfrm>
                <a:off x="4038991" y="2566061"/>
                <a:ext cx="118080" cy="12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B3638B-A1C6-A9C7-98C0-CDA18D443B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29991" y="2557061"/>
                  <a:ext cx="135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046A7B9-D68D-25BA-0FF3-CC0713FA44EB}"/>
                    </a:ext>
                  </a:extLst>
                </p14:cNvPr>
                <p14:cNvContentPartPr/>
                <p14:nvPr/>
              </p14:nvContentPartPr>
              <p14:xfrm>
                <a:off x="4234831" y="2538701"/>
                <a:ext cx="149040" cy="12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046A7B9-D68D-25BA-0FF3-CC0713FA44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5831" y="2529701"/>
                  <a:ext cx="166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F0905F-EB67-4B6D-D517-1755BFFAD867}"/>
                    </a:ext>
                  </a:extLst>
                </p14:cNvPr>
                <p14:cNvContentPartPr/>
                <p14:nvPr/>
              </p14:nvContentPartPr>
              <p14:xfrm>
                <a:off x="4453711" y="2529701"/>
                <a:ext cx="149040" cy="13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F0905F-EB67-4B6D-D517-1755BFFAD8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4711" y="2521061"/>
                  <a:ext cx="16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A33656-EFC2-D49F-E1C2-3BA96433D266}"/>
                    </a:ext>
                  </a:extLst>
                </p14:cNvPr>
                <p14:cNvContentPartPr/>
                <p14:nvPr/>
              </p14:nvContentPartPr>
              <p14:xfrm>
                <a:off x="4689511" y="2412341"/>
                <a:ext cx="30240" cy="20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A33656-EFC2-D49F-E1C2-3BA96433D2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80871" y="2403701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C50E43E-90EF-5575-36F3-84CEF2A5A6C1}"/>
                    </a:ext>
                  </a:extLst>
                </p14:cNvPr>
                <p14:cNvContentPartPr/>
                <p14:nvPr/>
              </p14:nvContentPartPr>
              <p14:xfrm>
                <a:off x="4828471" y="2519981"/>
                <a:ext cx="129600" cy="14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C50E43E-90EF-5575-36F3-84CEF2A5A6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19471" y="2511341"/>
                  <a:ext cx="147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A87212-90A9-A390-8616-123865CC1EA1}"/>
                    </a:ext>
                  </a:extLst>
                </p14:cNvPr>
                <p14:cNvContentPartPr/>
                <p14:nvPr/>
              </p14:nvContentPartPr>
              <p14:xfrm>
                <a:off x="5045551" y="2468861"/>
                <a:ext cx="136800" cy="204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A87212-90A9-A390-8616-123865CC1E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6911" y="2460221"/>
                  <a:ext cx="154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B86345-7DA4-D935-3545-DAB02A6A3CEE}"/>
                    </a:ext>
                  </a:extLst>
                </p14:cNvPr>
                <p14:cNvContentPartPr/>
                <p14:nvPr/>
              </p14:nvContentPartPr>
              <p14:xfrm>
                <a:off x="2251231" y="4299821"/>
                <a:ext cx="2072520" cy="27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B86345-7DA4-D935-3545-DAB02A6A3C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2591" y="4291181"/>
                  <a:ext cx="2090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CF47DB-A7F7-7EE5-F71F-A1F505BA0236}"/>
                    </a:ext>
                  </a:extLst>
                </p14:cNvPr>
                <p14:cNvContentPartPr/>
                <p14:nvPr/>
              </p14:nvContentPartPr>
              <p14:xfrm>
                <a:off x="2201191" y="4542461"/>
                <a:ext cx="1968480" cy="88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CF47DB-A7F7-7EE5-F71F-A1F505BA02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2551" y="4533461"/>
                  <a:ext cx="19861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C97371-13E1-B825-BA68-DEBCC815916A}"/>
                    </a:ext>
                  </a:extLst>
                </p14:cNvPr>
                <p14:cNvContentPartPr/>
                <p14:nvPr/>
              </p14:nvContentPartPr>
              <p14:xfrm>
                <a:off x="4095511" y="4254461"/>
                <a:ext cx="72720" cy="9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C97371-13E1-B825-BA68-DEBCC81591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86871" y="4245821"/>
                  <a:ext cx="9036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CC1403-E605-E1BE-25AD-D46E24DE9509}"/>
                    </a:ext>
                  </a:extLst>
                </p14:cNvPr>
                <p14:cNvContentPartPr/>
                <p14:nvPr/>
              </p14:nvContentPartPr>
              <p14:xfrm>
                <a:off x="2487031" y="4859621"/>
                <a:ext cx="50040" cy="19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CC1403-E605-E1BE-25AD-D46E24DE95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8391" y="4850981"/>
                  <a:ext cx="67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331B84-FC3A-7AFB-2332-55FA53D0A64F}"/>
                    </a:ext>
                  </a:extLst>
                </p14:cNvPr>
                <p14:cNvContentPartPr/>
                <p14:nvPr/>
              </p14:nvContentPartPr>
              <p14:xfrm>
                <a:off x="2497111" y="4858901"/>
                <a:ext cx="164160" cy="18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331B84-FC3A-7AFB-2332-55FA53D0A6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88111" y="4849901"/>
                  <a:ext cx="181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1C41B6-8490-FD26-12B9-EE3A5D40CC3F}"/>
                    </a:ext>
                  </a:extLst>
                </p14:cNvPr>
                <p14:cNvContentPartPr/>
                <p14:nvPr/>
              </p14:nvContentPartPr>
              <p14:xfrm>
                <a:off x="2753071" y="4864661"/>
                <a:ext cx="26280" cy="10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1C41B6-8490-FD26-12B9-EE3A5D40CC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44431" y="4856021"/>
                  <a:ext cx="43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D364A7-F736-7407-DB61-5F9E11BA1CD6}"/>
                    </a:ext>
                  </a:extLst>
                </p14:cNvPr>
                <p14:cNvContentPartPr/>
                <p14:nvPr/>
              </p14:nvContentPartPr>
              <p14:xfrm>
                <a:off x="2622391" y="4776821"/>
                <a:ext cx="257400" cy="18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D364A7-F736-7407-DB61-5F9E11BA1C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13751" y="4768181"/>
                  <a:ext cx="275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A816C1-A5DC-2560-36B0-C4F267FB542A}"/>
                    </a:ext>
                  </a:extLst>
                </p14:cNvPr>
                <p14:cNvContentPartPr/>
                <p14:nvPr/>
              </p14:nvContentPartPr>
              <p14:xfrm>
                <a:off x="2939911" y="4751621"/>
                <a:ext cx="69840" cy="16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A816C1-A5DC-2560-36B0-C4F267FB54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30911" y="4742621"/>
                  <a:ext cx="87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1471DB-2522-2C1C-0AA0-B7E6E3A0C64B}"/>
                    </a:ext>
                  </a:extLst>
                </p14:cNvPr>
                <p14:cNvContentPartPr/>
                <p14:nvPr/>
              </p14:nvContentPartPr>
              <p14:xfrm>
                <a:off x="2801671" y="5009381"/>
                <a:ext cx="148320" cy="20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1471DB-2522-2C1C-0AA0-B7E6E3A0C6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93031" y="5000381"/>
                  <a:ext cx="165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19F0EC-A0AF-D54F-1903-8B44D6FD4356}"/>
                    </a:ext>
                  </a:extLst>
                </p14:cNvPr>
                <p14:cNvContentPartPr/>
                <p14:nvPr/>
              </p14:nvContentPartPr>
              <p14:xfrm>
                <a:off x="2967631" y="5074901"/>
                <a:ext cx="108000" cy="11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19F0EC-A0AF-D54F-1903-8B44D6FD4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8991" y="5066261"/>
                  <a:ext cx="12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BA0448-8807-1830-7B01-3A34EF73D908}"/>
                    </a:ext>
                  </a:extLst>
                </p14:cNvPr>
                <p14:cNvContentPartPr/>
                <p14:nvPr/>
              </p14:nvContentPartPr>
              <p14:xfrm>
                <a:off x="3125311" y="5007941"/>
                <a:ext cx="169560" cy="10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BA0448-8807-1830-7B01-3A34EF73D9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16311" y="4999301"/>
                  <a:ext cx="18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7B2BF5-5DCA-75C2-056F-A27D0C2004A8}"/>
                    </a:ext>
                  </a:extLst>
                </p14:cNvPr>
                <p14:cNvContentPartPr/>
                <p14:nvPr/>
              </p14:nvContentPartPr>
              <p14:xfrm>
                <a:off x="3322951" y="4923701"/>
                <a:ext cx="5148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7B2BF5-5DCA-75C2-056F-A27D0C2004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14311" y="4915061"/>
                  <a:ext cx="69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75DEE9-88B4-A7A6-8DBC-601A13658C81}"/>
                    </a:ext>
                  </a:extLst>
                </p14:cNvPr>
                <p14:cNvContentPartPr/>
                <p14:nvPr/>
              </p14:nvContentPartPr>
              <p14:xfrm>
                <a:off x="3341311" y="4903901"/>
                <a:ext cx="300600" cy="111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75DEE9-88B4-A7A6-8DBC-601A13658C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2671" y="4894901"/>
                  <a:ext cx="318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182106-D910-1C35-42E0-49630D442FAA}"/>
                    </a:ext>
                  </a:extLst>
                </p14:cNvPr>
                <p14:cNvContentPartPr/>
                <p14:nvPr/>
              </p14:nvContentPartPr>
              <p14:xfrm>
                <a:off x="3623911" y="4808141"/>
                <a:ext cx="1440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182106-D910-1C35-42E0-49630D442F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15271" y="4799141"/>
                  <a:ext cx="32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54830C-F4B6-4D33-50FC-030E86C8DBCE}"/>
                    </a:ext>
                  </a:extLst>
                </p14:cNvPr>
                <p14:cNvContentPartPr/>
                <p14:nvPr/>
              </p14:nvContentPartPr>
              <p14:xfrm>
                <a:off x="3692311" y="4886621"/>
                <a:ext cx="91440" cy="70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54830C-F4B6-4D33-50FC-030E86C8DB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83671" y="4877621"/>
                  <a:ext cx="109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3BDAE6-B4DA-ABE2-8736-EF87CB64CA53}"/>
                    </a:ext>
                  </a:extLst>
                </p14:cNvPr>
                <p14:cNvContentPartPr/>
                <p14:nvPr/>
              </p14:nvContentPartPr>
              <p14:xfrm>
                <a:off x="3779791" y="4848461"/>
                <a:ext cx="74520" cy="8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3BDAE6-B4DA-ABE2-8736-EF87CB64CA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71151" y="4839821"/>
                  <a:ext cx="92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C84B3A-29A0-2CA8-ED69-3A529ADB5BE8}"/>
                    </a:ext>
                  </a:extLst>
                </p14:cNvPr>
                <p14:cNvContentPartPr/>
                <p14:nvPr/>
              </p14:nvContentPartPr>
              <p14:xfrm>
                <a:off x="3889591" y="4760261"/>
                <a:ext cx="186840" cy="15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C84B3A-29A0-2CA8-ED69-3A529ADB5B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80591" y="4751261"/>
                  <a:ext cx="204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ECBDF8-B155-724C-248D-030E2E4ED31E}"/>
                    </a:ext>
                  </a:extLst>
                </p14:cNvPr>
                <p14:cNvContentPartPr/>
                <p14:nvPr/>
              </p14:nvContentPartPr>
              <p14:xfrm>
                <a:off x="3391711" y="3018221"/>
                <a:ext cx="59400" cy="1245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ECBDF8-B155-724C-248D-030E2E4ED3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3071" y="3009581"/>
                  <a:ext cx="7704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5996B1-8EF9-F231-5E61-3A52965FCB32}"/>
                    </a:ext>
                  </a:extLst>
                </p14:cNvPr>
                <p14:cNvContentPartPr/>
                <p14:nvPr/>
              </p14:nvContentPartPr>
              <p14:xfrm>
                <a:off x="3338431" y="4159061"/>
                <a:ext cx="137520" cy="56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5996B1-8EF9-F231-5E61-3A52965FCB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29431" y="4150421"/>
                  <a:ext cx="155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936F8E-21C0-96E2-3356-62EA8DE5405A}"/>
                    </a:ext>
                  </a:extLst>
                </p14:cNvPr>
                <p14:cNvContentPartPr/>
                <p14:nvPr/>
              </p14:nvContentPartPr>
              <p14:xfrm>
                <a:off x="3446791" y="4130981"/>
                <a:ext cx="9828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936F8E-21C0-96E2-3356-62EA8DE540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7791" y="4121981"/>
                  <a:ext cx="115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65612B-BF9E-0472-A785-B63CA1909859}"/>
                    </a:ext>
                  </a:extLst>
                </p14:cNvPr>
                <p14:cNvContentPartPr/>
                <p14:nvPr/>
              </p14:nvContentPartPr>
              <p14:xfrm>
                <a:off x="3482791" y="4490261"/>
                <a:ext cx="366840" cy="238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65612B-BF9E-0472-A785-B63CA19098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73791" y="4481621"/>
                  <a:ext cx="384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9D06AF-202A-7224-9CDC-AFED9237D175}"/>
                    </a:ext>
                  </a:extLst>
                </p14:cNvPr>
                <p14:cNvContentPartPr/>
                <p14:nvPr/>
              </p14:nvContentPartPr>
              <p14:xfrm>
                <a:off x="3471271" y="4493141"/>
                <a:ext cx="147240" cy="137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9D06AF-202A-7224-9CDC-AFED9237D1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62271" y="4484141"/>
                  <a:ext cx="164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D6BC1FF-EA4A-53C1-D7A8-78930A26E6E8}"/>
                    </a:ext>
                  </a:extLst>
                </p14:cNvPr>
                <p14:cNvContentPartPr/>
                <p14:nvPr/>
              </p14:nvContentPartPr>
              <p14:xfrm>
                <a:off x="3493591" y="4502861"/>
                <a:ext cx="155880" cy="16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D6BC1FF-EA4A-53C1-D7A8-78930A26E6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84951" y="4493861"/>
                  <a:ext cx="173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26E32F-BA6D-9037-E5B6-676972A034F5}"/>
                    </a:ext>
                  </a:extLst>
                </p14:cNvPr>
                <p14:cNvContentPartPr/>
                <p14:nvPr/>
              </p14:nvContentPartPr>
              <p14:xfrm>
                <a:off x="3550471" y="4530221"/>
                <a:ext cx="176400" cy="169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26E32F-BA6D-9037-E5B6-676972A034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41471" y="4521581"/>
                  <a:ext cx="194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2ED274-40BF-FD96-FFB3-9C7D79333F3E}"/>
                    </a:ext>
                  </a:extLst>
                </p14:cNvPr>
                <p14:cNvContentPartPr/>
                <p14:nvPr/>
              </p14:nvContentPartPr>
              <p14:xfrm>
                <a:off x="3677911" y="4532741"/>
                <a:ext cx="131760" cy="16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2ED274-40BF-FD96-FFB3-9C7D79333F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9271" y="4523741"/>
                  <a:ext cx="149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2AE7F79-0367-2872-4EAB-D98C477DD0C9}"/>
                    </a:ext>
                  </a:extLst>
                </p14:cNvPr>
                <p14:cNvContentPartPr/>
                <p14:nvPr/>
              </p14:nvContentPartPr>
              <p14:xfrm>
                <a:off x="6597511" y="1563461"/>
                <a:ext cx="1072080" cy="530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2AE7F79-0367-2872-4EAB-D98C477DD0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8511" y="1554461"/>
                  <a:ext cx="10897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9CCE06-CDFF-C21B-E838-66EFB859420F}"/>
                    </a:ext>
                  </a:extLst>
                </p14:cNvPr>
                <p14:cNvContentPartPr/>
                <p14:nvPr/>
              </p14:nvContentPartPr>
              <p14:xfrm>
                <a:off x="7568071" y="2073221"/>
                <a:ext cx="210240" cy="8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9CCE06-CDFF-C21B-E838-66EFB85942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59071" y="2064221"/>
                  <a:ext cx="227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F4E56B-8AC3-5E5B-2482-89CCEAC2B912}"/>
                    </a:ext>
                  </a:extLst>
                </p14:cNvPr>
                <p14:cNvContentPartPr/>
                <p14:nvPr/>
              </p14:nvContentPartPr>
              <p14:xfrm>
                <a:off x="7668871" y="2323061"/>
                <a:ext cx="185040" cy="181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F4E56B-8AC3-5E5B-2482-89CCEAC2B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60231" y="2314061"/>
                  <a:ext cx="202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EA6889-7DE4-6EAD-F359-72D3CCDE0997}"/>
                    </a:ext>
                  </a:extLst>
                </p14:cNvPr>
                <p14:cNvContentPartPr/>
                <p14:nvPr/>
              </p14:nvContentPartPr>
              <p14:xfrm>
                <a:off x="7984951" y="2104901"/>
                <a:ext cx="207360" cy="382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EA6889-7DE4-6EAD-F359-72D3CCDE09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76311" y="2096261"/>
                  <a:ext cx="225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A6A58F-E457-E1BD-150C-F3499D04B30B}"/>
                    </a:ext>
                  </a:extLst>
                </p14:cNvPr>
                <p14:cNvContentPartPr/>
                <p14:nvPr/>
              </p14:nvContentPartPr>
              <p14:xfrm>
                <a:off x="7992871" y="2319101"/>
                <a:ext cx="176760" cy="30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A6A58F-E457-E1BD-150C-F3499D04B3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84231" y="2310461"/>
                  <a:ext cx="194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18BB16-5CEB-E2E1-CBEE-0D1497881722}"/>
                    </a:ext>
                  </a:extLst>
                </p14:cNvPr>
                <p14:cNvContentPartPr/>
                <p14:nvPr/>
              </p14:nvContentPartPr>
              <p14:xfrm>
                <a:off x="7865431" y="2615021"/>
                <a:ext cx="360" cy="226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18BB16-5CEB-E2E1-CBEE-0D14978817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56791" y="2606381"/>
                  <a:ext cx="18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9094AE2-6593-3CDC-F69A-A2277832AD51}"/>
                    </a:ext>
                  </a:extLst>
                </p14:cNvPr>
                <p14:cNvContentPartPr/>
                <p14:nvPr/>
              </p14:nvContentPartPr>
              <p14:xfrm>
                <a:off x="7779031" y="2816621"/>
                <a:ext cx="153720" cy="54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9094AE2-6593-3CDC-F69A-A2277832AD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391" y="2807981"/>
                  <a:ext cx="171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C731B8-2A1E-9194-3C6F-3D9762AD12D0}"/>
                    </a:ext>
                  </a:extLst>
                </p14:cNvPr>
                <p14:cNvContentPartPr/>
                <p14:nvPr/>
              </p14:nvContentPartPr>
              <p14:xfrm>
                <a:off x="7786951" y="2993381"/>
                <a:ext cx="113040" cy="171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C731B8-2A1E-9194-3C6F-3D9762AD12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78311" y="2984741"/>
                  <a:ext cx="130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E2B6D7D-B8BA-8D09-93AE-AE33E449D41B}"/>
                    </a:ext>
                  </a:extLst>
                </p14:cNvPr>
                <p14:cNvContentPartPr/>
                <p14:nvPr/>
              </p14:nvContentPartPr>
              <p14:xfrm>
                <a:off x="7934911" y="3001301"/>
                <a:ext cx="125640" cy="166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E2B6D7D-B8BA-8D09-93AE-AE33E449D41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26271" y="2992661"/>
                  <a:ext cx="143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25B9F92-6EE8-8223-9A05-634A5A11CDDD}"/>
                    </a:ext>
                  </a:extLst>
                </p14:cNvPr>
                <p14:cNvContentPartPr/>
                <p14:nvPr/>
              </p14:nvContentPartPr>
              <p14:xfrm>
                <a:off x="8158831" y="3008501"/>
                <a:ext cx="8100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25B9F92-6EE8-8223-9A05-634A5A11CDD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50191" y="2999501"/>
                  <a:ext cx="98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71410F-57CD-40CD-38D2-91C66C1038D0}"/>
                    </a:ext>
                  </a:extLst>
                </p14:cNvPr>
                <p14:cNvContentPartPr/>
                <p14:nvPr/>
              </p14:nvContentPartPr>
              <p14:xfrm>
                <a:off x="8188711" y="2937941"/>
                <a:ext cx="2160" cy="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71410F-57CD-40CD-38D2-91C66C1038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79711" y="2929301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B9CB554-7FC4-E8AD-128C-BBB7A8CAB62E}"/>
                    </a:ext>
                  </a:extLst>
                </p14:cNvPr>
                <p14:cNvContentPartPr/>
                <p14:nvPr/>
              </p14:nvContentPartPr>
              <p14:xfrm>
                <a:off x="8346031" y="2935421"/>
                <a:ext cx="190440" cy="19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B9CB554-7FC4-E8AD-128C-BBB7A8CAB6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37031" y="2926781"/>
                  <a:ext cx="208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D6D13DB-9530-8987-E700-3BDDBB52190D}"/>
                    </a:ext>
                  </a:extLst>
                </p14:cNvPr>
                <p14:cNvContentPartPr/>
                <p14:nvPr/>
              </p14:nvContentPartPr>
              <p14:xfrm>
                <a:off x="8591551" y="2990501"/>
                <a:ext cx="84960" cy="12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D6D13DB-9530-8987-E700-3BDDBB5219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82551" y="2981861"/>
                  <a:ext cx="10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4BFDC4-CD74-3B4E-9EA0-8BBB1639A254}"/>
                    </a:ext>
                  </a:extLst>
                </p14:cNvPr>
                <p14:cNvContentPartPr/>
                <p14:nvPr/>
              </p14:nvContentPartPr>
              <p14:xfrm>
                <a:off x="8740591" y="2923181"/>
                <a:ext cx="99000" cy="311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4BFDC4-CD74-3B4E-9EA0-8BBB1639A2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31591" y="2914181"/>
                  <a:ext cx="116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E742B6-FDBB-43AC-AD1D-71A6CEB8397E}"/>
                    </a:ext>
                  </a:extLst>
                </p14:cNvPr>
                <p14:cNvContentPartPr/>
                <p14:nvPr/>
              </p14:nvContentPartPr>
              <p14:xfrm>
                <a:off x="8888551" y="2908061"/>
                <a:ext cx="39600" cy="178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E742B6-FDBB-43AC-AD1D-71A6CEB839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79551" y="2899421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3C589B-0A8F-9923-0FDC-A0CF269503CF}"/>
                    </a:ext>
                  </a:extLst>
                </p14:cNvPr>
                <p14:cNvContentPartPr/>
                <p14:nvPr/>
              </p14:nvContentPartPr>
              <p14:xfrm>
                <a:off x="9017071" y="2941541"/>
                <a:ext cx="313920" cy="324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3C589B-0A8F-9923-0FDC-A0CF269503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8431" y="2932541"/>
                  <a:ext cx="331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11E5C3-A0D4-1B4C-55C7-2C43C4028C90}"/>
                    </a:ext>
                  </a:extLst>
                </p14:cNvPr>
                <p14:cNvContentPartPr/>
                <p14:nvPr/>
              </p14:nvContentPartPr>
              <p14:xfrm>
                <a:off x="9406951" y="2928941"/>
                <a:ext cx="80640" cy="11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11E5C3-A0D4-1B4C-55C7-2C43C4028C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98311" y="2920301"/>
                  <a:ext cx="98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BD39C7-7695-D676-EFFC-1C979B2831DC}"/>
                    </a:ext>
                  </a:extLst>
                </p14:cNvPr>
                <p14:cNvContentPartPr/>
                <p14:nvPr/>
              </p14:nvContentPartPr>
              <p14:xfrm>
                <a:off x="9596311" y="2845421"/>
                <a:ext cx="215640" cy="222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BD39C7-7695-D676-EFFC-1C979B2831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87671" y="2836781"/>
                  <a:ext cx="233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AF8FA3-45AF-5817-742C-4086FC52C7DF}"/>
                    </a:ext>
                  </a:extLst>
                </p14:cNvPr>
                <p14:cNvContentPartPr/>
                <p14:nvPr/>
              </p14:nvContentPartPr>
              <p14:xfrm>
                <a:off x="6782911" y="3332141"/>
                <a:ext cx="1428480" cy="697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AF8FA3-45AF-5817-742C-4086FC52C7D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73911" y="3323501"/>
                  <a:ext cx="14461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959D2EC-8115-206F-57E0-A43AE05C35B9}"/>
                    </a:ext>
                  </a:extLst>
                </p14:cNvPr>
                <p14:cNvContentPartPr/>
                <p14:nvPr/>
              </p14:nvContentPartPr>
              <p14:xfrm>
                <a:off x="6744751" y="3989141"/>
                <a:ext cx="168120" cy="54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959D2EC-8115-206F-57E0-A43AE05C35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35751" y="3980501"/>
                  <a:ext cx="185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50BA91-CA33-4EB3-0949-33D749C4D5BE}"/>
                    </a:ext>
                  </a:extLst>
                </p14:cNvPr>
                <p14:cNvContentPartPr/>
                <p14:nvPr/>
              </p14:nvContentPartPr>
              <p14:xfrm>
                <a:off x="6079111" y="4146461"/>
                <a:ext cx="1707840" cy="19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50BA91-CA33-4EB3-0949-33D749C4D5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70471" y="4137821"/>
                  <a:ext cx="1725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96642D-DA86-90B7-6DED-724F7E0AE267}"/>
                    </a:ext>
                  </a:extLst>
                </p14:cNvPr>
                <p14:cNvContentPartPr/>
                <p14:nvPr/>
              </p14:nvContentPartPr>
              <p14:xfrm>
                <a:off x="6069391" y="4208021"/>
                <a:ext cx="1919880" cy="78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96642D-DA86-90B7-6DED-724F7E0AE2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60751" y="4199021"/>
                  <a:ext cx="19375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AF660E-645B-FD8F-5DA8-112CE29EBE80}"/>
                    </a:ext>
                  </a:extLst>
                </p14:cNvPr>
                <p14:cNvContentPartPr/>
                <p14:nvPr/>
              </p14:nvContentPartPr>
              <p14:xfrm>
                <a:off x="7699111" y="4236101"/>
                <a:ext cx="88560" cy="753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AF660E-645B-FD8F-5DA8-112CE29EBE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90111" y="4227461"/>
                  <a:ext cx="1062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D45D3C7-92C3-C8F8-1F3A-2FA67859EC6D}"/>
                    </a:ext>
                  </a:extLst>
                </p14:cNvPr>
                <p14:cNvContentPartPr/>
                <p14:nvPr/>
              </p14:nvContentPartPr>
              <p14:xfrm>
                <a:off x="8111311" y="1560941"/>
                <a:ext cx="30960" cy="136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D45D3C7-92C3-C8F8-1F3A-2FA67859EC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02311" y="1552301"/>
                  <a:ext cx="48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EE8F9-3E5B-D130-70DD-21983E57C03A}"/>
                    </a:ext>
                  </a:extLst>
                </p14:cNvPr>
                <p14:cNvContentPartPr/>
                <p14:nvPr/>
              </p14:nvContentPartPr>
              <p14:xfrm>
                <a:off x="8121391" y="1584341"/>
                <a:ext cx="20520" cy="212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AEE8F9-3E5B-D130-70DD-21983E57C0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12751" y="1575701"/>
                  <a:ext cx="38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AFCE46D-931D-2D4A-ADF0-7504EB9C6C8A}"/>
                    </a:ext>
                  </a:extLst>
                </p14:cNvPr>
                <p14:cNvContentPartPr/>
                <p14:nvPr/>
              </p14:nvContentPartPr>
              <p14:xfrm>
                <a:off x="7907551" y="1525301"/>
                <a:ext cx="352800" cy="306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AFCE46D-931D-2D4A-ADF0-7504EB9C6C8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98911" y="1516661"/>
                  <a:ext cx="370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38F4F1-460E-E893-769E-7CE7AB50D2CA}"/>
                    </a:ext>
                  </a:extLst>
                </p14:cNvPr>
                <p14:cNvContentPartPr/>
                <p14:nvPr/>
              </p14:nvContentPartPr>
              <p14:xfrm>
                <a:off x="8386711" y="1597301"/>
                <a:ext cx="95760" cy="15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038F4F1-460E-E893-769E-7CE7AB50D2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8071" y="1588301"/>
                  <a:ext cx="113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18D7A8-D4AC-6254-373E-D8A744FA9555}"/>
                    </a:ext>
                  </a:extLst>
                </p14:cNvPr>
                <p14:cNvContentPartPr/>
                <p14:nvPr/>
              </p14:nvContentPartPr>
              <p14:xfrm>
                <a:off x="8545471" y="1543661"/>
                <a:ext cx="114120" cy="388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18D7A8-D4AC-6254-373E-D8A744FA95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36471" y="1535021"/>
                  <a:ext cx="131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FBA953-CB60-4547-7883-23D5557C3B50}"/>
                    </a:ext>
                  </a:extLst>
                </p14:cNvPr>
                <p14:cNvContentPartPr/>
                <p14:nvPr/>
              </p14:nvContentPartPr>
              <p14:xfrm>
                <a:off x="8681551" y="1529261"/>
                <a:ext cx="51120" cy="200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FBA953-CB60-4547-7883-23D5557C3B5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72911" y="1520261"/>
                  <a:ext cx="68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F7E9E53-69DB-D17A-A02B-BA36BF80025B}"/>
                    </a:ext>
                  </a:extLst>
                </p14:cNvPr>
                <p14:cNvContentPartPr/>
                <p14:nvPr/>
              </p14:nvContentPartPr>
              <p14:xfrm>
                <a:off x="8859031" y="1583261"/>
                <a:ext cx="311040" cy="501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F7E9E53-69DB-D17A-A02B-BA36BF8002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50391" y="1574621"/>
                  <a:ext cx="3286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92C3FE7-62A1-D175-8624-A639FAE5AF0F}"/>
                    </a:ext>
                  </a:extLst>
                </p14:cNvPr>
                <p14:cNvContentPartPr/>
                <p14:nvPr/>
              </p14:nvContentPartPr>
              <p14:xfrm>
                <a:off x="5329951" y="1415501"/>
                <a:ext cx="87480" cy="1096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92C3FE7-62A1-D175-8624-A639FAE5AF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21311" y="1406861"/>
                  <a:ext cx="10512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E2BE1E-3ACA-B9F0-FA0F-08DD2E3E1847}"/>
                    </a:ext>
                  </a:extLst>
                </p14:cNvPr>
                <p14:cNvContentPartPr/>
                <p14:nvPr/>
              </p14:nvContentPartPr>
              <p14:xfrm>
                <a:off x="5289631" y="2851181"/>
                <a:ext cx="49320" cy="123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E2BE1E-3ACA-B9F0-FA0F-08DD2E3E18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80631" y="2842181"/>
                  <a:ext cx="6696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9B2FF7-D452-5F17-DC1E-DE3F37B07563}"/>
                    </a:ext>
                  </a:extLst>
                </p14:cNvPr>
                <p14:cNvContentPartPr/>
                <p14:nvPr/>
              </p14:nvContentPartPr>
              <p14:xfrm>
                <a:off x="1603231" y="1724021"/>
                <a:ext cx="4209480" cy="3583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9B2FF7-D452-5F17-DC1E-DE3F37B075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94591" y="1715381"/>
                  <a:ext cx="4227120" cy="36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DA84250-3EB9-BC78-A5CA-C3D69527D8DE}"/>
                    </a:ext>
                  </a:extLst>
                </p14:cNvPr>
                <p14:cNvContentPartPr/>
                <p14:nvPr/>
              </p14:nvContentPartPr>
              <p14:xfrm>
                <a:off x="3322951" y="2833181"/>
                <a:ext cx="273240" cy="4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DA84250-3EB9-BC78-A5CA-C3D69527D8D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14311" y="2824181"/>
                  <a:ext cx="290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37ACEC-A89F-9655-4E1F-4E6B98744C0D}"/>
                    </a:ext>
                  </a:extLst>
                </p14:cNvPr>
                <p14:cNvContentPartPr/>
                <p14:nvPr/>
              </p14:nvContentPartPr>
              <p14:xfrm>
                <a:off x="3332671" y="2923901"/>
                <a:ext cx="243360" cy="25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37ACEC-A89F-9655-4E1F-4E6B98744C0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24031" y="2914901"/>
                  <a:ext cx="26100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35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Sample DB Table with sample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sample table in the application. For that first create a new file named </a:t>
            </a:r>
            <a:r>
              <a:rPr lang="en-US" b="1" dirty="0"/>
              <a:t>datamodel.cds</a:t>
            </a:r>
            <a:r>
              <a:rPr lang="en-US" dirty="0"/>
              <a:t> under the db folder and create the first db table definition.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csv file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47A2E-4CEF-4BD0-93AF-30D6AC92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252" y="2412579"/>
            <a:ext cx="4051583" cy="2876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62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13934</TotalTime>
  <Words>2272</Words>
  <Application>Microsoft Office PowerPoint</Application>
  <PresentationFormat>Widescreen</PresentationFormat>
  <Paragraphs>235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Consolas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717</cp:revision>
  <dcterms:created xsi:type="dcterms:W3CDTF">2016-07-10T03:33:26Z</dcterms:created>
  <dcterms:modified xsi:type="dcterms:W3CDTF">2023-02-22T11:46:37Z</dcterms:modified>
</cp:coreProperties>
</file>